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6" r:id="rId2"/>
    <p:sldMasterId id="2147483712" r:id="rId3"/>
  </p:sldMasterIdLst>
  <p:notesMasterIdLst>
    <p:notesMasterId r:id="rId21"/>
  </p:notesMasterIdLst>
  <p:sldIdLst>
    <p:sldId id="256" r:id="rId4"/>
    <p:sldId id="415" r:id="rId5"/>
    <p:sldId id="418" r:id="rId6"/>
    <p:sldId id="426" r:id="rId7"/>
    <p:sldId id="427" r:id="rId8"/>
    <p:sldId id="431" r:id="rId9"/>
    <p:sldId id="428" r:id="rId10"/>
    <p:sldId id="432" r:id="rId11"/>
    <p:sldId id="433" r:id="rId12"/>
    <p:sldId id="430" r:id="rId13"/>
    <p:sldId id="434" r:id="rId14"/>
    <p:sldId id="435" r:id="rId15"/>
    <p:sldId id="408" r:id="rId16"/>
    <p:sldId id="410" r:id="rId17"/>
    <p:sldId id="411" r:id="rId18"/>
    <p:sldId id="409" r:id="rId19"/>
    <p:sldId id="285"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87AF"/>
    <a:srgbClr val="2F83AA"/>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5" autoAdjust="0"/>
    <p:restoredTop sz="94676" autoAdjust="0"/>
  </p:normalViewPr>
  <p:slideViewPr>
    <p:cSldViewPr>
      <p:cViewPr varScale="1">
        <p:scale>
          <a:sx n="59" d="100"/>
          <a:sy n="59" d="100"/>
        </p:scale>
        <p:origin x="72" y="53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pitchFamily="34" charset="0"/>
                <a:cs typeface="+mn-cs"/>
              </a:defRPr>
            </a:lvl1pPr>
          </a:lstStyle>
          <a:p>
            <a:pPr>
              <a:defRPr/>
            </a:pPr>
            <a:endParaRPr lang="en-US"/>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pitchFamily="34" charset="0"/>
                <a:cs typeface="+mn-cs"/>
              </a:defRPr>
            </a:lvl1pPr>
          </a:lstStyle>
          <a:p>
            <a:pPr>
              <a:defRPr/>
            </a:pPr>
            <a:endParaRPr lang="en-US"/>
          </a:p>
        </p:txBody>
      </p:sp>
      <p:sp>
        <p:nvSpPr>
          <p:cNvPr id="532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pitchFamily="34" charset="0"/>
                <a:cs typeface="+mn-cs"/>
              </a:defRPr>
            </a:lvl1pPr>
          </a:lstStyle>
          <a:p>
            <a:pPr>
              <a:defRPr/>
            </a:pPr>
            <a:endParaRPr 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96DE8F32-F10F-46D3-8DC9-9BBA469660E0}" type="slidenum">
              <a:rPr lang="en-US" altLang="en-US"/>
              <a:pPr/>
              <a:t>‹#›</a:t>
            </a:fld>
            <a:endParaRPr lang="en-US" altLang="en-US"/>
          </a:p>
        </p:txBody>
      </p:sp>
    </p:spTree>
    <p:extLst>
      <p:ext uri="{BB962C8B-B14F-4D97-AF65-F5344CB8AC3E}">
        <p14:creationId xmlns:p14="http://schemas.microsoft.com/office/powerpoint/2010/main" val="13478079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l" rtl="0" eaLnBrk="1" hangingPunct="1">
              <a:spcBef>
                <a:spcPct val="0"/>
              </a:spcBef>
            </a:pPr>
            <a:fld id="{98F96443-3ED8-470C-8D27-614EE3ABBE97}" type="slidenum">
              <a:rPr>
                <a:solidFill>
                  <a:srgbClr val="000000"/>
                </a:solidFill>
              </a:rPr>
              <a:pPr algn="l" rtl="0" eaLnBrk="1" hangingPunct="1">
                <a:spcBef>
                  <a:spcPct val="0"/>
                </a:spcBef>
              </a:pPr>
              <a:t>13</a:t>
            </a:fld>
            <a:endParaRPr lang="en" altLang="en-US">
              <a:solidFill>
                <a:srgbClr val="000000"/>
              </a:solidFill>
            </a:endParaRPr>
          </a:p>
        </p:txBody>
      </p:sp>
      <p:sp>
        <p:nvSpPr>
          <p:cNvPr id="55299" name="Slide Image Placeholder 1"/>
          <p:cNvSpPr>
            <a:spLocks noGrp="1" noRot="1" noChangeAspect="1" noTextEdit="1"/>
          </p:cNvSpPr>
          <p:nvPr>
            <p:ph type="sldImg"/>
          </p:nvPr>
        </p:nvSpPr>
        <p:spPr>
          <a:ln/>
        </p:spPr>
      </p:sp>
      <p:sp>
        <p:nvSpPr>
          <p:cNvPr id="55300" name="Notes Placeholder 2"/>
          <p:cNvSpPr>
            <a:spLocks noGrp="1"/>
          </p:cNvSpPr>
          <p:nvPr>
            <p:ph type="body" idx="1"/>
          </p:nvPr>
        </p:nvSpPr>
        <p:spPr>
          <a:noFill/>
        </p:spPr>
        <p:txBody>
          <a:bodyPr lIns="89189" tIns="44595" rIns="89189" bIns="44595"/>
          <a:lstStyle/>
          <a:p>
            <a:pPr algn="l" rtl="0" eaLnBrk="1" hangingPunct="1"/>
            <a:endParaRPr lang="en" altLang="en-US" smtClean="0"/>
          </a:p>
        </p:txBody>
      </p:sp>
      <p:sp>
        <p:nvSpPr>
          <p:cNvPr id="55301"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189" tIns="44595" rIns="89189" bIns="44595" anchor="b"/>
          <a:lstStyle>
            <a:lvl1pPr defTabSz="892175" eaLnBrk="0" hangingPunct="0">
              <a:spcBef>
                <a:spcPct val="30000"/>
              </a:spcBef>
              <a:defRPr sz="1200">
                <a:solidFill>
                  <a:schemeClr val="tx1"/>
                </a:solidFill>
                <a:latin typeface="Arial" panose="020B0604020202020204" pitchFamily="34" charset="0"/>
              </a:defRPr>
            </a:lvl1pPr>
            <a:lvl2pPr marL="742950" indent="-285750" defTabSz="892175" eaLnBrk="0" hangingPunct="0">
              <a:spcBef>
                <a:spcPct val="30000"/>
              </a:spcBef>
              <a:defRPr sz="1200">
                <a:solidFill>
                  <a:schemeClr val="tx1"/>
                </a:solidFill>
                <a:latin typeface="Arial" panose="020B0604020202020204" pitchFamily="34" charset="0"/>
              </a:defRPr>
            </a:lvl2pPr>
            <a:lvl3pPr marL="1143000" indent="-228600" defTabSz="892175" eaLnBrk="0" hangingPunct="0">
              <a:spcBef>
                <a:spcPct val="30000"/>
              </a:spcBef>
              <a:defRPr sz="1200">
                <a:solidFill>
                  <a:schemeClr val="tx1"/>
                </a:solidFill>
                <a:latin typeface="Arial" panose="020B0604020202020204" pitchFamily="34" charset="0"/>
              </a:defRPr>
            </a:lvl3pPr>
            <a:lvl4pPr marL="1600200" indent="-228600" defTabSz="892175" eaLnBrk="0" hangingPunct="0">
              <a:spcBef>
                <a:spcPct val="30000"/>
              </a:spcBef>
              <a:defRPr sz="1200">
                <a:solidFill>
                  <a:schemeClr val="tx1"/>
                </a:solidFill>
                <a:latin typeface="Arial" panose="020B0604020202020204" pitchFamily="34" charset="0"/>
              </a:defRPr>
            </a:lvl4pPr>
            <a:lvl5pPr marL="2057400" indent="-228600" defTabSz="892175" eaLnBrk="0" hangingPunct="0">
              <a:spcBef>
                <a:spcPct val="30000"/>
              </a:spcBef>
              <a:defRPr sz="1200">
                <a:solidFill>
                  <a:schemeClr val="tx1"/>
                </a:solidFill>
                <a:latin typeface="Arial" panose="020B0604020202020204" pitchFamily="34" charset="0"/>
              </a:defRPr>
            </a:lvl5pPr>
            <a:lvl6pPr marL="2514600" indent="-228600" defTabSz="8921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8921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8921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892175" eaLnBrk="0" fontAlgn="base" hangingPunct="0">
              <a:spcBef>
                <a:spcPct val="30000"/>
              </a:spcBef>
              <a:spcAft>
                <a:spcPct val="0"/>
              </a:spcAft>
              <a:defRPr sz="1200">
                <a:solidFill>
                  <a:schemeClr val="tx1"/>
                </a:solidFill>
                <a:latin typeface="Arial" panose="020B0604020202020204" pitchFamily="34" charset="0"/>
              </a:defRPr>
            </a:lvl9pPr>
          </a:lstStyle>
          <a:p>
            <a:pPr algn="r" rtl="0" eaLnBrk="1" hangingPunct="1">
              <a:spcBef>
                <a:spcPct val="0"/>
              </a:spcBef>
            </a:pPr>
            <a:fld id="{0F0EC71A-F88D-42BA-BD10-97D900F5417D}" type="slidenum">
              <a:rPr>
                <a:solidFill>
                  <a:srgbClr val="000000"/>
                </a:solidFill>
              </a:rPr>
              <a:pPr algn="r" rtl="0" eaLnBrk="1" hangingPunct="1">
                <a:spcBef>
                  <a:spcPct val="0"/>
                </a:spcBef>
              </a:pPr>
              <a:t>13</a:t>
            </a:fld>
            <a:endParaRPr lang="en" altLang="en-US">
              <a:solidFill>
                <a:srgbClr val="000000"/>
              </a:solidFill>
            </a:endParaRPr>
          </a:p>
        </p:txBody>
      </p:sp>
    </p:spTree>
    <p:extLst>
      <p:ext uri="{BB962C8B-B14F-4D97-AF65-F5344CB8AC3E}">
        <p14:creationId xmlns:p14="http://schemas.microsoft.com/office/powerpoint/2010/main" val="3997058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l" rtl="0" eaLnBrk="1" hangingPunct="1">
              <a:spcBef>
                <a:spcPct val="0"/>
              </a:spcBef>
            </a:pPr>
            <a:fld id="{59B0AF61-F22A-457C-874A-1471AE477798}" type="slidenum">
              <a:rPr>
                <a:solidFill>
                  <a:srgbClr val="000000"/>
                </a:solidFill>
              </a:rPr>
              <a:pPr algn="l" rtl="0" eaLnBrk="1" hangingPunct="1">
                <a:spcBef>
                  <a:spcPct val="0"/>
                </a:spcBef>
              </a:pPr>
              <a:t>14</a:t>
            </a:fld>
            <a:endParaRPr lang="en" altLang="en-US">
              <a:solidFill>
                <a:srgbClr val="000000"/>
              </a:solidFill>
            </a:endParaRPr>
          </a:p>
        </p:txBody>
      </p:sp>
      <p:sp>
        <p:nvSpPr>
          <p:cNvPr id="57347" name="Slide Image Placeholder 1"/>
          <p:cNvSpPr>
            <a:spLocks noGrp="1" noRot="1" noChangeAspect="1" noTextEdit="1"/>
          </p:cNvSpPr>
          <p:nvPr>
            <p:ph type="sldImg"/>
          </p:nvPr>
        </p:nvSpPr>
        <p:spPr>
          <a:ln/>
        </p:spPr>
      </p:sp>
      <p:sp>
        <p:nvSpPr>
          <p:cNvPr id="57348" name="Notes Placeholder 2"/>
          <p:cNvSpPr>
            <a:spLocks noGrp="1"/>
          </p:cNvSpPr>
          <p:nvPr>
            <p:ph type="body" idx="1"/>
          </p:nvPr>
        </p:nvSpPr>
        <p:spPr>
          <a:noFill/>
        </p:spPr>
        <p:txBody>
          <a:bodyPr lIns="89189" tIns="44595" rIns="89189" bIns="44595"/>
          <a:lstStyle/>
          <a:p>
            <a:pPr algn="l" rtl="0" eaLnBrk="1" hangingPunct="1"/>
            <a:endParaRPr lang="en" altLang="en-US" smtClean="0"/>
          </a:p>
        </p:txBody>
      </p:sp>
      <p:sp>
        <p:nvSpPr>
          <p:cNvPr id="5734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189" tIns="44595" rIns="89189" bIns="44595" anchor="b"/>
          <a:lstStyle>
            <a:lvl1pPr defTabSz="892175" eaLnBrk="0" hangingPunct="0">
              <a:spcBef>
                <a:spcPct val="30000"/>
              </a:spcBef>
              <a:defRPr sz="1200">
                <a:solidFill>
                  <a:schemeClr val="tx1"/>
                </a:solidFill>
                <a:latin typeface="Arial" panose="020B0604020202020204" pitchFamily="34" charset="0"/>
              </a:defRPr>
            </a:lvl1pPr>
            <a:lvl2pPr marL="742950" indent="-285750" defTabSz="892175" eaLnBrk="0" hangingPunct="0">
              <a:spcBef>
                <a:spcPct val="30000"/>
              </a:spcBef>
              <a:defRPr sz="1200">
                <a:solidFill>
                  <a:schemeClr val="tx1"/>
                </a:solidFill>
                <a:latin typeface="Arial" panose="020B0604020202020204" pitchFamily="34" charset="0"/>
              </a:defRPr>
            </a:lvl2pPr>
            <a:lvl3pPr marL="1143000" indent="-228600" defTabSz="892175" eaLnBrk="0" hangingPunct="0">
              <a:spcBef>
                <a:spcPct val="30000"/>
              </a:spcBef>
              <a:defRPr sz="1200">
                <a:solidFill>
                  <a:schemeClr val="tx1"/>
                </a:solidFill>
                <a:latin typeface="Arial" panose="020B0604020202020204" pitchFamily="34" charset="0"/>
              </a:defRPr>
            </a:lvl3pPr>
            <a:lvl4pPr marL="1600200" indent="-228600" defTabSz="892175" eaLnBrk="0" hangingPunct="0">
              <a:spcBef>
                <a:spcPct val="30000"/>
              </a:spcBef>
              <a:defRPr sz="1200">
                <a:solidFill>
                  <a:schemeClr val="tx1"/>
                </a:solidFill>
                <a:latin typeface="Arial" panose="020B0604020202020204" pitchFamily="34" charset="0"/>
              </a:defRPr>
            </a:lvl4pPr>
            <a:lvl5pPr marL="2057400" indent="-228600" defTabSz="892175" eaLnBrk="0" hangingPunct="0">
              <a:spcBef>
                <a:spcPct val="30000"/>
              </a:spcBef>
              <a:defRPr sz="1200">
                <a:solidFill>
                  <a:schemeClr val="tx1"/>
                </a:solidFill>
                <a:latin typeface="Arial" panose="020B0604020202020204" pitchFamily="34" charset="0"/>
              </a:defRPr>
            </a:lvl5pPr>
            <a:lvl6pPr marL="2514600" indent="-228600" defTabSz="8921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8921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8921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892175" eaLnBrk="0" fontAlgn="base" hangingPunct="0">
              <a:spcBef>
                <a:spcPct val="30000"/>
              </a:spcBef>
              <a:spcAft>
                <a:spcPct val="0"/>
              </a:spcAft>
              <a:defRPr sz="1200">
                <a:solidFill>
                  <a:schemeClr val="tx1"/>
                </a:solidFill>
                <a:latin typeface="Arial" panose="020B0604020202020204" pitchFamily="34" charset="0"/>
              </a:defRPr>
            </a:lvl9pPr>
          </a:lstStyle>
          <a:p>
            <a:pPr algn="r" rtl="0" eaLnBrk="1" hangingPunct="1">
              <a:spcBef>
                <a:spcPct val="0"/>
              </a:spcBef>
            </a:pPr>
            <a:fld id="{00EEAFE1-59AB-456C-BF5B-F1916E83333B}" type="slidenum">
              <a:rPr>
                <a:solidFill>
                  <a:srgbClr val="000000"/>
                </a:solidFill>
              </a:rPr>
              <a:pPr algn="r" rtl="0" eaLnBrk="1" hangingPunct="1">
                <a:spcBef>
                  <a:spcPct val="0"/>
                </a:spcBef>
              </a:pPr>
              <a:t>14</a:t>
            </a:fld>
            <a:endParaRPr lang="en" altLang="en-US">
              <a:solidFill>
                <a:srgbClr val="000000"/>
              </a:solidFill>
            </a:endParaRPr>
          </a:p>
        </p:txBody>
      </p:sp>
    </p:spTree>
    <p:extLst>
      <p:ext uri="{BB962C8B-B14F-4D97-AF65-F5344CB8AC3E}">
        <p14:creationId xmlns:p14="http://schemas.microsoft.com/office/powerpoint/2010/main" val="4018863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l" rtl="0" eaLnBrk="1" hangingPunct="1">
              <a:spcBef>
                <a:spcPct val="0"/>
              </a:spcBef>
            </a:pPr>
            <a:fld id="{109A07AB-A5E7-4877-90E6-A32F61137FFB}" type="slidenum">
              <a:rPr>
                <a:solidFill>
                  <a:srgbClr val="000000"/>
                </a:solidFill>
              </a:rPr>
              <a:pPr algn="l" rtl="0" eaLnBrk="1" hangingPunct="1">
                <a:spcBef>
                  <a:spcPct val="0"/>
                </a:spcBef>
              </a:pPr>
              <a:t>16</a:t>
            </a:fld>
            <a:endParaRPr lang="en" altLang="en-US">
              <a:solidFill>
                <a:srgbClr val="000000"/>
              </a:solidFill>
            </a:endParaRPr>
          </a:p>
        </p:txBody>
      </p:sp>
      <p:sp>
        <p:nvSpPr>
          <p:cNvPr id="56323" name="Slide Image Placeholder 1"/>
          <p:cNvSpPr>
            <a:spLocks noGrp="1" noRot="1" noChangeAspect="1" noTextEdit="1"/>
          </p:cNvSpPr>
          <p:nvPr>
            <p:ph type="sldImg"/>
          </p:nvPr>
        </p:nvSpPr>
        <p:spPr>
          <a:ln/>
        </p:spPr>
      </p:sp>
      <p:sp>
        <p:nvSpPr>
          <p:cNvPr id="56324" name="Notes Placeholder 2"/>
          <p:cNvSpPr>
            <a:spLocks noGrp="1"/>
          </p:cNvSpPr>
          <p:nvPr>
            <p:ph type="body" idx="1"/>
          </p:nvPr>
        </p:nvSpPr>
        <p:spPr>
          <a:noFill/>
        </p:spPr>
        <p:txBody>
          <a:bodyPr lIns="89189" tIns="44595" rIns="89189" bIns="44595"/>
          <a:lstStyle/>
          <a:p>
            <a:pPr algn="l" rtl="0" eaLnBrk="1" hangingPunct="1"/>
            <a:endParaRPr lang="en" altLang="en-US" smtClean="0"/>
          </a:p>
        </p:txBody>
      </p:sp>
      <p:sp>
        <p:nvSpPr>
          <p:cNvPr id="56325"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189" tIns="44595" rIns="89189" bIns="44595" anchor="b"/>
          <a:lstStyle>
            <a:lvl1pPr defTabSz="892175" eaLnBrk="0" hangingPunct="0">
              <a:spcBef>
                <a:spcPct val="30000"/>
              </a:spcBef>
              <a:defRPr sz="1200">
                <a:solidFill>
                  <a:schemeClr val="tx1"/>
                </a:solidFill>
                <a:latin typeface="Arial" panose="020B0604020202020204" pitchFamily="34" charset="0"/>
              </a:defRPr>
            </a:lvl1pPr>
            <a:lvl2pPr marL="742950" indent="-285750" defTabSz="892175" eaLnBrk="0" hangingPunct="0">
              <a:spcBef>
                <a:spcPct val="30000"/>
              </a:spcBef>
              <a:defRPr sz="1200">
                <a:solidFill>
                  <a:schemeClr val="tx1"/>
                </a:solidFill>
                <a:latin typeface="Arial" panose="020B0604020202020204" pitchFamily="34" charset="0"/>
              </a:defRPr>
            </a:lvl2pPr>
            <a:lvl3pPr marL="1143000" indent="-228600" defTabSz="892175" eaLnBrk="0" hangingPunct="0">
              <a:spcBef>
                <a:spcPct val="30000"/>
              </a:spcBef>
              <a:defRPr sz="1200">
                <a:solidFill>
                  <a:schemeClr val="tx1"/>
                </a:solidFill>
                <a:latin typeface="Arial" panose="020B0604020202020204" pitchFamily="34" charset="0"/>
              </a:defRPr>
            </a:lvl3pPr>
            <a:lvl4pPr marL="1600200" indent="-228600" defTabSz="892175" eaLnBrk="0" hangingPunct="0">
              <a:spcBef>
                <a:spcPct val="30000"/>
              </a:spcBef>
              <a:defRPr sz="1200">
                <a:solidFill>
                  <a:schemeClr val="tx1"/>
                </a:solidFill>
                <a:latin typeface="Arial" panose="020B0604020202020204" pitchFamily="34" charset="0"/>
              </a:defRPr>
            </a:lvl4pPr>
            <a:lvl5pPr marL="2057400" indent="-228600" defTabSz="892175" eaLnBrk="0" hangingPunct="0">
              <a:spcBef>
                <a:spcPct val="30000"/>
              </a:spcBef>
              <a:defRPr sz="1200">
                <a:solidFill>
                  <a:schemeClr val="tx1"/>
                </a:solidFill>
                <a:latin typeface="Arial" panose="020B0604020202020204" pitchFamily="34" charset="0"/>
              </a:defRPr>
            </a:lvl5pPr>
            <a:lvl6pPr marL="2514600" indent="-228600" defTabSz="8921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8921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8921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892175" eaLnBrk="0" fontAlgn="base" hangingPunct="0">
              <a:spcBef>
                <a:spcPct val="30000"/>
              </a:spcBef>
              <a:spcAft>
                <a:spcPct val="0"/>
              </a:spcAft>
              <a:defRPr sz="1200">
                <a:solidFill>
                  <a:schemeClr val="tx1"/>
                </a:solidFill>
                <a:latin typeface="Arial" panose="020B0604020202020204" pitchFamily="34" charset="0"/>
              </a:defRPr>
            </a:lvl9pPr>
          </a:lstStyle>
          <a:p>
            <a:pPr algn="r" rtl="0" eaLnBrk="1" hangingPunct="1">
              <a:spcBef>
                <a:spcPct val="0"/>
              </a:spcBef>
            </a:pPr>
            <a:fld id="{9F55B224-0A53-4E0B-8D42-C54E51CE5310}" type="slidenum">
              <a:rPr>
                <a:solidFill>
                  <a:srgbClr val="000000"/>
                </a:solidFill>
              </a:rPr>
              <a:pPr algn="r" rtl="0" eaLnBrk="1" hangingPunct="1">
                <a:spcBef>
                  <a:spcPct val="0"/>
                </a:spcBef>
              </a:pPr>
              <a:t>16</a:t>
            </a:fld>
            <a:endParaRPr lang="en" altLang="en-US">
              <a:solidFill>
                <a:srgbClr val="000000"/>
              </a:solidFill>
            </a:endParaRPr>
          </a:p>
        </p:txBody>
      </p:sp>
    </p:spTree>
    <p:extLst>
      <p:ext uri="{BB962C8B-B14F-4D97-AF65-F5344CB8AC3E}">
        <p14:creationId xmlns:p14="http://schemas.microsoft.com/office/powerpoint/2010/main" val="1437024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ro-RO"/>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ro-RO"/>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202603C-C8EA-4C7D-AB9F-97AB86DB0AD0}" type="slidenum">
              <a:rPr lang="en-US" altLang="en-US"/>
              <a:pPr/>
              <a:t>‹#›</a:t>
            </a:fld>
            <a:endParaRPr lang="en-US" altLang="en-US"/>
          </a:p>
        </p:txBody>
      </p:sp>
    </p:spTree>
    <p:extLst>
      <p:ext uri="{BB962C8B-B14F-4D97-AF65-F5344CB8AC3E}">
        <p14:creationId xmlns:p14="http://schemas.microsoft.com/office/powerpoint/2010/main" val="1995755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5C96219-7CAC-47DE-B511-834BC339D9CA}" type="slidenum">
              <a:rPr lang="en-US" altLang="en-US"/>
              <a:pPr/>
              <a:t>‹#›</a:t>
            </a:fld>
            <a:endParaRPr lang="en-US" altLang="en-US"/>
          </a:p>
        </p:txBody>
      </p:sp>
    </p:spTree>
    <p:extLst>
      <p:ext uri="{BB962C8B-B14F-4D97-AF65-F5344CB8AC3E}">
        <p14:creationId xmlns:p14="http://schemas.microsoft.com/office/powerpoint/2010/main" val="2124196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2738" y="549275"/>
            <a:ext cx="2066925" cy="5576888"/>
          </a:xfrm>
        </p:spPr>
        <p:txBody>
          <a:bodyPr vert="eaVert"/>
          <a:lstStyle/>
          <a:p>
            <a:r>
              <a:rPr lang="en-US" smtClean="0"/>
              <a:t>Click to edit Master title style</a:t>
            </a:r>
            <a:endParaRPr lang="ro-RO"/>
          </a:p>
        </p:txBody>
      </p:sp>
      <p:sp>
        <p:nvSpPr>
          <p:cNvPr id="3" name="Vertical Text Placeholder 2"/>
          <p:cNvSpPr>
            <a:spLocks noGrp="1"/>
          </p:cNvSpPr>
          <p:nvPr>
            <p:ph type="body" orient="vert" idx="1"/>
          </p:nvPr>
        </p:nvSpPr>
        <p:spPr>
          <a:xfrm>
            <a:off x="457200" y="549275"/>
            <a:ext cx="6053138" cy="5576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9D8648E-C4EF-496C-BC39-A1A73D9CB558}" type="slidenum">
              <a:rPr lang="en-US" altLang="en-US"/>
              <a:pPr/>
              <a:t>‹#›</a:t>
            </a:fld>
            <a:endParaRPr lang="en-US" altLang="en-US"/>
          </a:p>
        </p:txBody>
      </p:sp>
    </p:spTree>
    <p:extLst>
      <p:ext uri="{BB962C8B-B14F-4D97-AF65-F5344CB8AC3E}">
        <p14:creationId xmlns:p14="http://schemas.microsoft.com/office/powerpoint/2010/main" val="7920118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38375" y="549275"/>
            <a:ext cx="6491288" cy="417513"/>
          </a:xfrm>
        </p:spPr>
        <p:txBody>
          <a:bodyPr/>
          <a:lstStyle/>
          <a:p>
            <a:r>
              <a:rPr lang="en-US" smtClean="0"/>
              <a:t>Click to edit Master title style</a:t>
            </a:r>
            <a:endParaRPr lang="ro-RO"/>
          </a:p>
        </p:txBody>
      </p:sp>
      <p:sp>
        <p:nvSpPr>
          <p:cNvPr id="3" name="Table Placeholder 2"/>
          <p:cNvSpPr>
            <a:spLocks noGrp="1"/>
          </p:cNvSpPr>
          <p:nvPr>
            <p:ph type="tbl" idx="1"/>
          </p:nvPr>
        </p:nvSpPr>
        <p:spPr>
          <a:xfrm>
            <a:off x="457200" y="1196975"/>
            <a:ext cx="8229600" cy="4929188"/>
          </a:xfrm>
        </p:spPr>
        <p:txBody>
          <a:bodyPr/>
          <a:lstStyle/>
          <a:p>
            <a:pPr lvl="0"/>
            <a:endParaRPr lang="ro-RO"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5D6FCDB-FDB8-466D-8770-9DE5E1837FEA}" type="slidenum">
              <a:rPr lang="en-US" altLang="en-US"/>
              <a:pPr/>
              <a:t>‹#›</a:t>
            </a:fld>
            <a:endParaRPr lang="en-US" altLang="en-US"/>
          </a:p>
        </p:txBody>
      </p:sp>
    </p:spTree>
    <p:extLst>
      <p:ext uri="{BB962C8B-B14F-4D97-AF65-F5344CB8AC3E}">
        <p14:creationId xmlns:p14="http://schemas.microsoft.com/office/powerpoint/2010/main" val="2488777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ro-RO"/>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ro-RO"/>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202603C-C8EA-4C7D-AB9F-97AB86DB0AD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04716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7400D7A-8C59-47B0-AAE7-6BEAB03C290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6685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ro-R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39DD2FD-6791-485F-B80E-707E457AABE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452109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Content Placeholder 2"/>
          <p:cNvSpPr>
            <a:spLocks noGrp="1"/>
          </p:cNvSpPr>
          <p:nvPr>
            <p:ph sz="half" idx="1"/>
          </p:nvPr>
        </p:nvSpPr>
        <p:spPr>
          <a:xfrm>
            <a:off x="457200" y="1196975"/>
            <a:ext cx="4038600"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Content Placeholder 3"/>
          <p:cNvSpPr>
            <a:spLocks noGrp="1"/>
          </p:cNvSpPr>
          <p:nvPr>
            <p:ph sz="half" idx="2"/>
          </p:nvPr>
        </p:nvSpPr>
        <p:spPr>
          <a:xfrm>
            <a:off x="4648200" y="1196975"/>
            <a:ext cx="4038600"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484F01EB-03A2-4EC1-94E7-099A619A79C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748724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ro-R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5181874D-08BE-4D61-803B-6F3F0CD967A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417309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4FAB1EF3-F6A6-4B79-83C0-265A7F7FCD0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353327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ED6892FE-7F5E-4DBB-90D0-0BDA98CD8FE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07393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7400D7A-8C59-47B0-AAE7-6BEAB03C2902}" type="slidenum">
              <a:rPr lang="en-US" altLang="en-US"/>
              <a:pPr/>
              <a:t>‹#›</a:t>
            </a:fld>
            <a:endParaRPr lang="en-US" altLang="en-US"/>
          </a:p>
        </p:txBody>
      </p:sp>
    </p:spTree>
    <p:extLst>
      <p:ext uri="{BB962C8B-B14F-4D97-AF65-F5344CB8AC3E}">
        <p14:creationId xmlns:p14="http://schemas.microsoft.com/office/powerpoint/2010/main" val="29563005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ro-R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091AB6E-C7D4-47B5-8529-9ACC4FEDE83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874922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ro-R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o-RO"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7DD7364-0FB1-46ED-B6BE-08F71EB1AC9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110477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5C96219-7CAC-47DE-B511-834BC339D9C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931467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2738" y="549275"/>
            <a:ext cx="2066925" cy="5576888"/>
          </a:xfrm>
        </p:spPr>
        <p:txBody>
          <a:bodyPr vert="eaVert"/>
          <a:lstStyle/>
          <a:p>
            <a:r>
              <a:rPr lang="en-US" smtClean="0"/>
              <a:t>Click to edit Master title style</a:t>
            </a:r>
            <a:endParaRPr lang="ro-RO"/>
          </a:p>
        </p:txBody>
      </p:sp>
      <p:sp>
        <p:nvSpPr>
          <p:cNvPr id="3" name="Vertical Text Placeholder 2"/>
          <p:cNvSpPr>
            <a:spLocks noGrp="1"/>
          </p:cNvSpPr>
          <p:nvPr>
            <p:ph type="body" orient="vert" idx="1"/>
          </p:nvPr>
        </p:nvSpPr>
        <p:spPr>
          <a:xfrm>
            <a:off x="457200" y="549275"/>
            <a:ext cx="6053138" cy="5576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9D8648E-C4EF-496C-BC39-A1A73D9CB5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539654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38375" y="549275"/>
            <a:ext cx="6491288" cy="417513"/>
          </a:xfrm>
        </p:spPr>
        <p:txBody>
          <a:bodyPr/>
          <a:lstStyle/>
          <a:p>
            <a:r>
              <a:rPr lang="en-US" smtClean="0"/>
              <a:t>Click to edit Master title style</a:t>
            </a:r>
            <a:endParaRPr lang="ro-RO"/>
          </a:p>
        </p:txBody>
      </p:sp>
      <p:sp>
        <p:nvSpPr>
          <p:cNvPr id="3" name="Table Placeholder 2"/>
          <p:cNvSpPr>
            <a:spLocks noGrp="1"/>
          </p:cNvSpPr>
          <p:nvPr>
            <p:ph type="tbl" idx="1"/>
          </p:nvPr>
        </p:nvSpPr>
        <p:spPr>
          <a:xfrm>
            <a:off x="457200" y="1196975"/>
            <a:ext cx="8229600" cy="4929188"/>
          </a:xfrm>
        </p:spPr>
        <p:txBody>
          <a:bodyPr/>
          <a:lstStyle/>
          <a:p>
            <a:pPr lvl="0"/>
            <a:endParaRPr lang="ro-RO"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5D6FCDB-FDB8-466D-8770-9DE5E1837FE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595806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ro-RO"/>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ro-RO"/>
          </a:p>
        </p:txBody>
      </p:sp>
      <p:sp>
        <p:nvSpPr>
          <p:cNvPr id="4" name="Rectangle 4"/>
          <p:cNvSpPr>
            <a:spLocks noGrp="1" noChangeArrowheads="1"/>
          </p:cNvSpPr>
          <p:nvPr>
            <p:ph type="dt" sz="half" idx="10"/>
          </p:nvPr>
        </p:nvSpPr>
        <p:spPr/>
        <p:txBody>
          <a:bodyPr/>
          <a:lstStyle>
            <a:lvl1pPr eaLnBrk="0" hangingPunct="0">
              <a:defRPr>
                <a:ea typeface="ＭＳ Ｐゴシック" panose="020B0600070205080204" pitchFamily="34" charset="-128"/>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ea typeface="ＭＳ Ｐゴシック" panose="020B0600070205080204" pitchFamily="34"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ea typeface="ＭＳ Ｐゴシック" panose="020B0600070205080204" pitchFamily="34" charset="-128"/>
                <a:cs typeface="+mn-cs"/>
              </a:defRPr>
            </a:lvl1pPr>
          </a:lstStyle>
          <a:p>
            <a:pPr>
              <a:defRPr/>
            </a:pPr>
            <a:fld id="{EED7A9C9-0EC3-42AB-A58B-C0D5FDC9C774}" type="slidenum">
              <a:rPr lang="en-US" altLang="en-US"/>
              <a:pPr>
                <a:defRPr/>
              </a:pPr>
              <a:t>‹#›</a:t>
            </a:fld>
            <a:endParaRPr lang="en-US" altLang="en-US"/>
          </a:p>
        </p:txBody>
      </p:sp>
    </p:spTree>
    <p:extLst>
      <p:ext uri="{BB962C8B-B14F-4D97-AF65-F5344CB8AC3E}">
        <p14:creationId xmlns:p14="http://schemas.microsoft.com/office/powerpoint/2010/main" val="35704889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Rectangle 4"/>
          <p:cNvSpPr>
            <a:spLocks noGrp="1" noChangeArrowheads="1"/>
          </p:cNvSpPr>
          <p:nvPr>
            <p:ph type="dt" sz="half" idx="10"/>
          </p:nvPr>
        </p:nvSpPr>
        <p:spPr/>
        <p:txBody>
          <a:bodyPr/>
          <a:lstStyle>
            <a:lvl1pPr eaLnBrk="0" hangingPunct="0">
              <a:defRPr>
                <a:ea typeface="ＭＳ Ｐゴシック" panose="020B0600070205080204" pitchFamily="34" charset="-128"/>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ea typeface="ＭＳ Ｐゴシック" panose="020B0600070205080204" pitchFamily="34"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ea typeface="ＭＳ Ｐゴシック" panose="020B0600070205080204" pitchFamily="34" charset="-128"/>
                <a:cs typeface="+mn-cs"/>
              </a:defRPr>
            </a:lvl1pPr>
          </a:lstStyle>
          <a:p>
            <a:pPr>
              <a:defRPr/>
            </a:pPr>
            <a:fld id="{AF7F89C7-4E4E-4CEE-B41D-5F751BB7A66A}" type="slidenum">
              <a:rPr lang="en-US" altLang="en-US"/>
              <a:pPr>
                <a:defRPr/>
              </a:pPr>
              <a:t>‹#›</a:t>
            </a:fld>
            <a:endParaRPr lang="en-US" altLang="en-US"/>
          </a:p>
        </p:txBody>
      </p:sp>
    </p:spTree>
    <p:extLst>
      <p:ext uri="{BB962C8B-B14F-4D97-AF65-F5344CB8AC3E}">
        <p14:creationId xmlns:p14="http://schemas.microsoft.com/office/powerpoint/2010/main" val="384921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ro-R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0" hangingPunct="0">
              <a:defRPr>
                <a:ea typeface="ＭＳ Ｐゴシック" panose="020B0600070205080204" pitchFamily="34" charset="-128"/>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ea typeface="ＭＳ Ｐゴシック" panose="020B0600070205080204" pitchFamily="34"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ea typeface="ＭＳ Ｐゴシック" panose="020B0600070205080204" pitchFamily="34" charset="-128"/>
                <a:cs typeface="+mn-cs"/>
              </a:defRPr>
            </a:lvl1pPr>
          </a:lstStyle>
          <a:p>
            <a:pPr>
              <a:defRPr/>
            </a:pPr>
            <a:fld id="{1BD98B9C-E62E-409B-AA13-B3256F8F6266}" type="slidenum">
              <a:rPr lang="en-US" altLang="en-US"/>
              <a:pPr>
                <a:defRPr/>
              </a:pPr>
              <a:t>‹#›</a:t>
            </a:fld>
            <a:endParaRPr lang="en-US" altLang="en-US"/>
          </a:p>
        </p:txBody>
      </p:sp>
    </p:spTree>
    <p:extLst>
      <p:ext uri="{BB962C8B-B14F-4D97-AF65-F5344CB8AC3E}">
        <p14:creationId xmlns:p14="http://schemas.microsoft.com/office/powerpoint/2010/main" val="28329058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Content Placeholder 2"/>
          <p:cNvSpPr>
            <a:spLocks noGrp="1"/>
          </p:cNvSpPr>
          <p:nvPr>
            <p:ph sz="half" idx="1"/>
          </p:nvPr>
        </p:nvSpPr>
        <p:spPr>
          <a:xfrm>
            <a:off x="457200" y="1196975"/>
            <a:ext cx="4038600"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Content Placeholder 3"/>
          <p:cNvSpPr>
            <a:spLocks noGrp="1"/>
          </p:cNvSpPr>
          <p:nvPr>
            <p:ph sz="half" idx="2"/>
          </p:nvPr>
        </p:nvSpPr>
        <p:spPr>
          <a:xfrm>
            <a:off x="4648200" y="1196975"/>
            <a:ext cx="4038600"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5" name="Rectangle 4"/>
          <p:cNvSpPr>
            <a:spLocks noGrp="1" noChangeArrowheads="1"/>
          </p:cNvSpPr>
          <p:nvPr>
            <p:ph type="dt" sz="half" idx="10"/>
          </p:nvPr>
        </p:nvSpPr>
        <p:spPr/>
        <p:txBody>
          <a:bodyPr/>
          <a:lstStyle>
            <a:lvl1pPr eaLnBrk="0" hangingPunct="0">
              <a:defRPr>
                <a:ea typeface="ＭＳ Ｐゴシック" panose="020B0600070205080204" pitchFamily="34" charset="-128"/>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ea typeface="ＭＳ Ｐゴシック" panose="020B0600070205080204" pitchFamily="34" charset="-128"/>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ea typeface="ＭＳ Ｐゴシック" panose="020B0600070205080204" pitchFamily="34" charset="-128"/>
                <a:cs typeface="+mn-cs"/>
              </a:defRPr>
            </a:lvl1pPr>
          </a:lstStyle>
          <a:p>
            <a:pPr>
              <a:defRPr/>
            </a:pPr>
            <a:fld id="{9F689B9D-BC11-4585-8426-8D7B49335C87}" type="slidenum">
              <a:rPr lang="en-US" altLang="en-US"/>
              <a:pPr>
                <a:defRPr/>
              </a:pPr>
              <a:t>‹#›</a:t>
            </a:fld>
            <a:endParaRPr lang="en-US" altLang="en-US"/>
          </a:p>
        </p:txBody>
      </p:sp>
    </p:spTree>
    <p:extLst>
      <p:ext uri="{BB962C8B-B14F-4D97-AF65-F5344CB8AC3E}">
        <p14:creationId xmlns:p14="http://schemas.microsoft.com/office/powerpoint/2010/main" val="17754609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ro-R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7" name="Rectangle 4"/>
          <p:cNvSpPr>
            <a:spLocks noGrp="1" noChangeArrowheads="1"/>
          </p:cNvSpPr>
          <p:nvPr>
            <p:ph type="dt" sz="half" idx="10"/>
          </p:nvPr>
        </p:nvSpPr>
        <p:spPr/>
        <p:txBody>
          <a:bodyPr/>
          <a:lstStyle>
            <a:lvl1pPr eaLnBrk="0" hangingPunct="0">
              <a:defRPr>
                <a:ea typeface="ＭＳ Ｐゴシック" panose="020B0600070205080204" pitchFamily="34" charset="-128"/>
              </a:defRPr>
            </a:lvl1pPr>
          </a:lstStyle>
          <a:p>
            <a:pPr>
              <a:defRPr/>
            </a:pPr>
            <a:endParaRPr lang="en-US"/>
          </a:p>
        </p:txBody>
      </p:sp>
      <p:sp>
        <p:nvSpPr>
          <p:cNvPr id="8" name="Rectangle 5"/>
          <p:cNvSpPr>
            <a:spLocks noGrp="1" noChangeArrowheads="1"/>
          </p:cNvSpPr>
          <p:nvPr>
            <p:ph type="ftr" sz="quarter" idx="11"/>
          </p:nvPr>
        </p:nvSpPr>
        <p:spPr/>
        <p:txBody>
          <a:bodyPr/>
          <a:lstStyle>
            <a:lvl1pPr eaLnBrk="0" hangingPunct="0">
              <a:defRPr>
                <a:ea typeface="ＭＳ Ｐゴシック" panose="020B0600070205080204" pitchFamily="34" charset="-128"/>
              </a:defRPr>
            </a:lvl1pPr>
          </a:lstStyle>
          <a:p>
            <a:pPr>
              <a:defRPr/>
            </a:pPr>
            <a:endParaRPr lang="en-US"/>
          </a:p>
        </p:txBody>
      </p:sp>
      <p:sp>
        <p:nvSpPr>
          <p:cNvPr id="9" name="Rectangle 6"/>
          <p:cNvSpPr>
            <a:spLocks noGrp="1" noChangeArrowheads="1"/>
          </p:cNvSpPr>
          <p:nvPr>
            <p:ph type="sldNum" sz="quarter" idx="12"/>
          </p:nvPr>
        </p:nvSpPr>
        <p:spPr/>
        <p:txBody>
          <a:bodyPr/>
          <a:lstStyle>
            <a:lvl1pPr eaLnBrk="0" hangingPunct="0">
              <a:defRPr>
                <a:ea typeface="ＭＳ Ｐゴシック" panose="020B0600070205080204" pitchFamily="34" charset="-128"/>
                <a:cs typeface="+mn-cs"/>
              </a:defRPr>
            </a:lvl1pPr>
          </a:lstStyle>
          <a:p>
            <a:pPr>
              <a:defRPr/>
            </a:pPr>
            <a:fld id="{3794F562-7B6F-4414-B2FB-0084B0DD0293}" type="slidenum">
              <a:rPr lang="en-US" altLang="en-US"/>
              <a:pPr>
                <a:defRPr/>
              </a:pPr>
              <a:t>‹#›</a:t>
            </a:fld>
            <a:endParaRPr lang="en-US" altLang="en-US"/>
          </a:p>
        </p:txBody>
      </p:sp>
    </p:spTree>
    <p:extLst>
      <p:ext uri="{BB962C8B-B14F-4D97-AF65-F5344CB8AC3E}">
        <p14:creationId xmlns:p14="http://schemas.microsoft.com/office/powerpoint/2010/main" val="81422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ro-R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39DD2FD-6791-485F-B80E-707E457AABEA}" type="slidenum">
              <a:rPr lang="en-US" altLang="en-US"/>
              <a:pPr/>
              <a:t>‹#›</a:t>
            </a:fld>
            <a:endParaRPr lang="en-US" altLang="en-US"/>
          </a:p>
        </p:txBody>
      </p:sp>
    </p:spTree>
    <p:extLst>
      <p:ext uri="{BB962C8B-B14F-4D97-AF65-F5344CB8AC3E}">
        <p14:creationId xmlns:p14="http://schemas.microsoft.com/office/powerpoint/2010/main" val="1818019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Rectangle 4"/>
          <p:cNvSpPr>
            <a:spLocks noGrp="1" noChangeArrowheads="1"/>
          </p:cNvSpPr>
          <p:nvPr>
            <p:ph type="dt" sz="half" idx="10"/>
          </p:nvPr>
        </p:nvSpPr>
        <p:spPr/>
        <p:txBody>
          <a:bodyPr/>
          <a:lstStyle>
            <a:lvl1pPr eaLnBrk="0" hangingPunct="0">
              <a:defRPr>
                <a:ea typeface="ＭＳ Ｐゴシック" panose="020B0600070205080204" pitchFamily="34" charset="-128"/>
              </a:defRPr>
            </a:lvl1pPr>
          </a:lstStyle>
          <a:p>
            <a:pPr>
              <a:defRPr/>
            </a:pPr>
            <a:endParaRPr lang="en-US"/>
          </a:p>
        </p:txBody>
      </p:sp>
      <p:sp>
        <p:nvSpPr>
          <p:cNvPr id="4" name="Rectangle 5"/>
          <p:cNvSpPr>
            <a:spLocks noGrp="1" noChangeArrowheads="1"/>
          </p:cNvSpPr>
          <p:nvPr>
            <p:ph type="ftr" sz="quarter" idx="11"/>
          </p:nvPr>
        </p:nvSpPr>
        <p:spPr/>
        <p:txBody>
          <a:bodyPr/>
          <a:lstStyle>
            <a:lvl1pPr eaLnBrk="0" hangingPunct="0">
              <a:defRPr>
                <a:ea typeface="ＭＳ Ｐゴシック" panose="020B0600070205080204" pitchFamily="34" charset="-128"/>
              </a:defRPr>
            </a:lvl1pPr>
          </a:lstStyle>
          <a:p>
            <a:pPr>
              <a:defRPr/>
            </a:pPr>
            <a:endParaRPr lang="en-US"/>
          </a:p>
        </p:txBody>
      </p:sp>
      <p:sp>
        <p:nvSpPr>
          <p:cNvPr id="5" name="Rectangle 6"/>
          <p:cNvSpPr>
            <a:spLocks noGrp="1" noChangeArrowheads="1"/>
          </p:cNvSpPr>
          <p:nvPr>
            <p:ph type="sldNum" sz="quarter" idx="12"/>
          </p:nvPr>
        </p:nvSpPr>
        <p:spPr/>
        <p:txBody>
          <a:bodyPr/>
          <a:lstStyle>
            <a:lvl1pPr eaLnBrk="0" hangingPunct="0">
              <a:defRPr>
                <a:ea typeface="ＭＳ Ｐゴシック" panose="020B0600070205080204" pitchFamily="34" charset="-128"/>
                <a:cs typeface="+mn-cs"/>
              </a:defRPr>
            </a:lvl1pPr>
          </a:lstStyle>
          <a:p>
            <a:pPr>
              <a:defRPr/>
            </a:pPr>
            <a:fld id="{B453BB99-83E0-40AF-9575-0563759A925E}" type="slidenum">
              <a:rPr lang="en-US" altLang="en-US"/>
              <a:pPr>
                <a:defRPr/>
              </a:pPr>
              <a:t>‹#›</a:t>
            </a:fld>
            <a:endParaRPr lang="en-US" altLang="en-US"/>
          </a:p>
        </p:txBody>
      </p:sp>
    </p:spTree>
    <p:extLst>
      <p:ext uri="{BB962C8B-B14F-4D97-AF65-F5344CB8AC3E}">
        <p14:creationId xmlns:p14="http://schemas.microsoft.com/office/powerpoint/2010/main" val="6732244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ea typeface="ＭＳ Ｐゴシック" panose="020B0600070205080204" pitchFamily="34" charset="-128"/>
              </a:defRPr>
            </a:lvl1pPr>
          </a:lstStyle>
          <a:p>
            <a:pPr>
              <a:defRPr/>
            </a:pPr>
            <a:endParaRPr lang="en-US"/>
          </a:p>
        </p:txBody>
      </p:sp>
      <p:sp>
        <p:nvSpPr>
          <p:cNvPr id="3" name="Rectangle 5"/>
          <p:cNvSpPr>
            <a:spLocks noGrp="1" noChangeArrowheads="1"/>
          </p:cNvSpPr>
          <p:nvPr>
            <p:ph type="ftr" sz="quarter" idx="11"/>
          </p:nvPr>
        </p:nvSpPr>
        <p:spPr/>
        <p:txBody>
          <a:bodyPr/>
          <a:lstStyle>
            <a:lvl1pPr eaLnBrk="0" hangingPunct="0">
              <a:defRPr>
                <a:ea typeface="ＭＳ Ｐゴシック" panose="020B0600070205080204" pitchFamily="34" charset="-128"/>
              </a:defRPr>
            </a:lvl1pPr>
          </a:lstStyle>
          <a:p>
            <a:pPr>
              <a:defRPr/>
            </a:pPr>
            <a:endParaRPr lang="en-US"/>
          </a:p>
        </p:txBody>
      </p:sp>
      <p:sp>
        <p:nvSpPr>
          <p:cNvPr id="4" name="Rectangle 6"/>
          <p:cNvSpPr>
            <a:spLocks noGrp="1" noChangeArrowheads="1"/>
          </p:cNvSpPr>
          <p:nvPr>
            <p:ph type="sldNum" sz="quarter" idx="12"/>
          </p:nvPr>
        </p:nvSpPr>
        <p:spPr/>
        <p:txBody>
          <a:bodyPr/>
          <a:lstStyle>
            <a:lvl1pPr eaLnBrk="0" hangingPunct="0">
              <a:defRPr>
                <a:ea typeface="ＭＳ Ｐゴシック" panose="020B0600070205080204" pitchFamily="34" charset="-128"/>
                <a:cs typeface="+mn-cs"/>
              </a:defRPr>
            </a:lvl1pPr>
          </a:lstStyle>
          <a:p>
            <a:pPr>
              <a:defRPr/>
            </a:pPr>
            <a:fld id="{72678801-7D76-4C7E-AE45-55F7E8C0E69C}" type="slidenum">
              <a:rPr lang="en-US" altLang="en-US"/>
              <a:pPr>
                <a:defRPr/>
              </a:pPr>
              <a:t>‹#›</a:t>
            </a:fld>
            <a:endParaRPr lang="en-US" altLang="en-US"/>
          </a:p>
        </p:txBody>
      </p:sp>
    </p:spTree>
    <p:extLst>
      <p:ext uri="{BB962C8B-B14F-4D97-AF65-F5344CB8AC3E}">
        <p14:creationId xmlns:p14="http://schemas.microsoft.com/office/powerpoint/2010/main" val="26079647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ro-R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0" hangingPunct="0">
              <a:defRPr>
                <a:ea typeface="ＭＳ Ｐゴシック" panose="020B0600070205080204" pitchFamily="34" charset="-128"/>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ea typeface="ＭＳ Ｐゴシック" panose="020B0600070205080204" pitchFamily="34" charset="-128"/>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ea typeface="ＭＳ Ｐゴシック" panose="020B0600070205080204" pitchFamily="34" charset="-128"/>
                <a:cs typeface="+mn-cs"/>
              </a:defRPr>
            </a:lvl1pPr>
          </a:lstStyle>
          <a:p>
            <a:pPr>
              <a:defRPr/>
            </a:pPr>
            <a:fld id="{3ECF2B77-53FA-4201-BBFC-F050FC052918}" type="slidenum">
              <a:rPr lang="en-US" altLang="en-US"/>
              <a:pPr>
                <a:defRPr/>
              </a:pPr>
              <a:t>‹#›</a:t>
            </a:fld>
            <a:endParaRPr lang="en-US" altLang="en-US"/>
          </a:p>
        </p:txBody>
      </p:sp>
    </p:spTree>
    <p:extLst>
      <p:ext uri="{BB962C8B-B14F-4D97-AF65-F5344CB8AC3E}">
        <p14:creationId xmlns:p14="http://schemas.microsoft.com/office/powerpoint/2010/main" val="16585836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ro-R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o-RO"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0" hangingPunct="0">
              <a:defRPr>
                <a:ea typeface="ＭＳ Ｐゴシック" panose="020B0600070205080204" pitchFamily="34" charset="-128"/>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ea typeface="ＭＳ Ｐゴシック" panose="020B0600070205080204" pitchFamily="34" charset="-128"/>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ea typeface="ＭＳ Ｐゴシック" panose="020B0600070205080204" pitchFamily="34" charset="-128"/>
                <a:cs typeface="+mn-cs"/>
              </a:defRPr>
            </a:lvl1pPr>
          </a:lstStyle>
          <a:p>
            <a:pPr>
              <a:defRPr/>
            </a:pPr>
            <a:fld id="{402472FC-9868-4C0B-B19C-78C27C497A4C}" type="slidenum">
              <a:rPr lang="en-US" altLang="en-US"/>
              <a:pPr>
                <a:defRPr/>
              </a:pPr>
              <a:t>‹#›</a:t>
            </a:fld>
            <a:endParaRPr lang="en-US" altLang="en-US"/>
          </a:p>
        </p:txBody>
      </p:sp>
    </p:spTree>
    <p:extLst>
      <p:ext uri="{BB962C8B-B14F-4D97-AF65-F5344CB8AC3E}">
        <p14:creationId xmlns:p14="http://schemas.microsoft.com/office/powerpoint/2010/main" val="41848600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Rectangle 4"/>
          <p:cNvSpPr>
            <a:spLocks noGrp="1" noChangeArrowheads="1"/>
          </p:cNvSpPr>
          <p:nvPr>
            <p:ph type="dt" sz="half" idx="10"/>
          </p:nvPr>
        </p:nvSpPr>
        <p:spPr/>
        <p:txBody>
          <a:bodyPr/>
          <a:lstStyle>
            <a:lvl1pPr eaLnBrk="0" hangingPunct="0">
              <a:defRPr>
                <a:ea typeface="ＭＳ Ｐゴシック" panose="020B0600070205080204" pitchFamily="34" charset="-128"/>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ea typeface="ＭＳ Ｐゴシック" panose="020B0600070205080204" pitchFamily="34"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ea typeface="ＭＳ Ｐゴシック" panose="020B0600070205080204" pitchFamily="34" charset="-128"/>
                <a:cs typeface="+mn-cs"/>
              </a:defRPr>
            </a:lvl1pPr>
          </a:lstStyle>
          <a:p>
            <a:pPr>
              <a:defRPr/>
            </a:pPr>
            <a:fld id="{A1BD3BCB-852B-4A94-A433-B5226B17357E}" type="slidenum">
              <a:rPr lang="en-US" altLang="en-US"/>
              <a:pPr>
                <a:defRPr/>
              </a:pPr>
              <a:t>‹#›</a:t>
            </a:fld>
            <a:endParaRPr lang="en-US" altLang="en-US"/>
          </a:p>
        </p:txBody>
      </p:sp>
    </p:spTree>
    <p:extLst>
      <p:ext uri="{BB962C8B-B14F-4D97-AF65-F5344CB8AC3E}">
        <p14:creationId xmlns:p14="http://schemas.microsoft.com/office/powerpoint/2010/main" val="21188555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2738" y="549275"/>
            <a:ext cx="2066925" cy="5576888"/>
          </a:xfrm>
        </p:spPr>
        <p:txBody>
          <a:bodyPr vert="eaVert"/>
          <a:lstStyle/>
          <a:p>
            <a:r>
              <a:rPr lang="en-US" smtClean="0"/>
              <a:t>Click to edit Master title style</a:t>
            </a:r>
            <a:endParaRPr lang="ro-RO"/>
          </a:p>
        </p:txBody>
      </p:sp>
      <p:sp>
        <p:nvSpPr>
          <p:cNvPr id="3" name="Vertical Text Placeholder 2"/>
          <p:cNvSpPr>
            <a:spLocks noGrp="1"/>
          </p:cNvSpPr>
          <p:nvPr>
            <p:ph type="body" orient="vert" idx="1"/>
          </p:nvPr>
        </p:nvSpPr>
        <p:spPr>
          <a:xfrm>
            <a:off x="457200" y="549275"/>
            <a:ext cx="6053138" cy="5576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Rectangle 4"/>
          <p:cNvSpPr>
            <a:spLocks noGrp="1" noChangeArrowheads="1"/>
          </p:cNvSpPr>
          <p:nvPr>
            <p:ph type="dt" sz="half" idx="10"/>
          </p:nvPr>
        </p:nvSpPr>
        <p:spPr/>
        <p:txBody>
          <a:bodyPr/>
          <a:lstStyle>
            <a:lvl1pPr eaLnBrk="0" hangingPunct="0">
              <a:defRPr>
                <a:ea typeface="ＭＳ Ｐゴシック" panose="020B0600070205080204" pitchFamily="34" charset="-128"/>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ea typeface="ＭＳ Ｐゴシック" panose="020B0600070205080204" pitchFamily="34"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ea typeface="ＭＳ Ｐゴシック" panose="020B0600070205080204" pitchFamily="34" charset="-128"/>
                <a:cs typeface="+mn-cs"/>
              </a:defRPr>
            </a:lvl1pPr>
          </a:lstStyle>
          <a:p>
            <a:pPr>
              <a:defRPr/>
            </a:pPr>
            <a:fld id="{E2150BE9-8E9B-46E9-B529-880025B2F4BD}" type="slidenum">
              <a:rPr lang="en-US" altLang="en-US"/>
              <a:pPr>
                <a:defRPr/>
              </a:pPr>
              <a:t>‹#›</a:t>
            </a:fld>
            <a:endParaRPr lang="en-US" altLang="en-US"/>
          </a:p>
        </p:txBody>
      </p:sp>
    </p:spTree>
    <p:extLst>
      <p:ext uri="{BB962C8B-B14F-4D97-AF65-F5344CB8AC3E}">
        <p14:creationId xmlns:p14="http://schemas.microsoft.com/office/powerpoint/2010/main" val="18466751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38375" y="549275"/>
            <a:ext cx="6491288" cy="417513"/>
          </a:xfrm>
        </p:spPr>
        <p:txBody>
          <a:bodyPr/>
          <a:lstStyle/>
          <a:p>
            <a:r>
              <a:rPr lang="en-US" smtClean="0"/>
              <a:t>Click to edit Master title style</a:t>
            </a:r>
            <a:endParaRPr lang="ro-RO"/>
          </a:p>
        </p:txBody>
      </p:sp>
      <p:sp>
        <p:nvSpPr>
          <p:cNvPr id="3" name="Table Placeholder 2"/>
          <p:cNvSpPr>
            <a:spLocks noGrp="1"/>
          </p:cNvSpPr>
          <p:nvPr>
            <p:ph type="tbl" idx="1"/>
          </p:nvPr>
        </p:nvSpPr>
        <p:spPr>
          <a:xfrm>
            <a:off x="457200" y="1196975"/>
            <a:ext cx="8229600" cy="4929188"/>
          </a:xfrm>
        </p:spPr>
        <p:txBody>
          <a:bodyPr/>
          <a:lstStyle/>
          <a:p>
            <a:pPr lvl="0"/>
            <a:endParaRPr lang="ro-RO" noProof="0" smtClean="0"/>
          </a:p>
        </p:txBody>
      </p:sp>
      <p:sp>
        <p:nvSpPr>
          <p:cNvPr id="4" name="Rectangle 4"/>
          <p:cNvSpPr>
            <a:spLocks noGrp="1" noChangeArrowheads="1"/>
          </p:cNvSpPr>
          <p:nvPr>
            <p:ph type="dt" sz="half" idx="10"/>
          </p:nvPr>
        </p:nvSpPr>
        <p:spPr/>
        <p:txBody>
          <a:bodyPr/>
          <a:lstStyle>
            <a:lvl1pPr eaLnBrk="0" hangingPunct="0">
              <a:defRPr>
                <a:ea typeface="ＭＳ Ｐゴシック" panose="020B0600070205080204" pitchFamily="34" charset="-128"/>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ea typeface="ＭＳ Ｐゴシック" panose="020B0600070205080204" pitchFamily="34"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ea typeface="ＭＳ Ｐゴシック" panose="020B0600070205080204" pitchFamily="34" charset="-128"/>
                <a:cs typeface="+mn-cs"/>
              </a:defRPr>
            </a:lvl1pPr>
          </a:lstStyle>
          <a:p>
            <a:pPr>
              <a:defRPr/>
            </a:pPr>
            <a:fld id="{D66CC0FF-320B-4988-A33F-CD2F3E5D6317}" type="slidenum">
              <a:rPr lang="en-US" altLang="en-US"/>
              <a:pPr>
                <a:defRPr/>
              </a:pPr>
              <a:t>‹#›</a:t>
            </a:fld>
            <a:endParaRPr lang="en-US" altLang="en-US"/>
          </a:p>
        </p:txBody>
      </p:sp>
    </p:spTree>
    <p:extLst>
      <p:ext uri="{BB962C8B-B14F-4D97-AF65-F5344CB8AC3E}">
        <p14:creationId xmlns:p14="http://schemas.microsoft.com/office/powerpoint/2010/main" val="1955707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Content Placeholder 2"/>
          <p:cNvSpPr>
            <a:spLocks noGrp="1"/>
          </p:cNvSpPr>
          <p:nvPr>
            <p:ph sz="half" idx="1"/>
          </p:nvPr>
        </p:nvSpPr>
        <p:spPr>
          <a:xfrm>
            <a:off x="457200" y="1196975"/>
            <a:ext cx="4038600"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Content Placeholder 3"/>
          <p:cNvSpPr>
            <a:spLocks noGrp="1"/>
          </p:cNvSpPr>
          <p:nvPr>
            <p:ph sz="half" idx="2"/>
          </p:nvPr>
        </p:nvSpPr>
        <p:spPr>
          <a:xfrm>
            <a:off x="4648200" y="1196975"/>
            <a:ext cx="4038600"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84F01EB-03A2-4EC1-94E7-099A619A79C9}" type="slidenum">
              <a:rPr lang="en-US" altLang="en-US"/>
              <a:pPr/>
              <a:t>‹#›</a:t>
            </a:fld>
            <a:endParaRPr lang="en-US" altLang="en-US"/>
          </a:p>
        </p:txBody>
      </p:sp>
    </p:spTree>
    <p:extLst>
      <p:ext uri="{BB962C8B-B14F-4D97-AF65-F5344CB8AC3E}">
        <p14:creationId xmlns:p14="http://schemas.microsoft.com/office/powerpoint/2010/main" val="3768655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ro-R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5181874D-08BE-4D61-803B-6F3F0CD967AD}" type="slidenum">
              <a:rPr lang="en-US" altLang="en-US"/>
              <a:pPr/>
              <a:t>‹#›</a:t>
            </a:fld>
            <a:endParaRPr lang="en-US" altLang="en-US"/>
          </a:p>
        </p:txBody>
      </p:sp>
    </p:spTree>
    <p:extLst>
      <p:ext uri="{BB962C8B-B14F-4D97-AF65-F5344CB8AC3E}">
        <p14:creationId xmlns:p14="http://schemas.microsoft.com/office/powerpoint/2010/main" val="3405250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4FAB1EF3-F6A6-4B79-83C0-265A7F7FCD0A}" type="slidenum">
              <a:rPr lang="en-US" altLang="en-US"/>
              <a:pPr/>
              <a:t>‹#›</a:t>
            </a:fld>
            <a:endParaRPr lang="en-US" altLang="en-US"/>
          </a:p>
        </p:txBody>
      </p:sp>
    </p:spTree>
    <p:extLst>
      <p:ext uri="{BB962C8B-B14F-4D97-AF65-F5344CB8AC3E}">
        <p14:creationId xmlns:p14="http://schemas.microsoft.com/office/powerpoint/2010/main" val="1150711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ED6892FE-7F5E-4DBB-90D0-0BDA98CD8FE4}" type="slidenum">
              <a:rPr lang="en-US" altLang="en-US"/>
              <a:pPr/>
              <a:t>‹#›</a:t>
            </a:fld>
            <a:endParaRPr lang="en-US" altLang="en-US"/>
          </a:p>
        </p:txBody>
      </p:sp>
    </p:spTree>
    <p:extLst>
      <p:ext uri="{BB962C8B-B14F-4D97-AF65-F5344CB8AC3E}">
        <p14:creationId xmlns:p14="http://schemas.microsoft.com/office/powerpoint/2010/main" val="2376429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ro-R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091AB6E-C7D4-47B5-8529-9ACC4FEDE831}" type="slidenum">
              <a:rPr lang="en-US" altLang="en-US"/>
              <a:pPr/>
              <a:t>‹#›</a:t>
            </a:fld>
            <a:endParaRPr lang="en-US" altLang="en-US"/>
          </a:p>
        </p:txBody>
      </p:sp>
    </p:spTree>
    <p:extLst>
      <p:ext uri="{BB962C8B-B14F-4D97-AF65-F5344CB8AC3E}">
        <p14:creationId xmlns:p14="http://schemas.microsoft.com/office/powerpoint/2010/main" val="4059467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ro-R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o-RO"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7DD7364-0FB1-46ED-B6BE-08F71EB1AC95}" type="slidenum">
              <a:rPr lang="en-US" altLang="en-US"/>
              <a:pPr/>
              <a:t>‹#›</a:t>
            </a:fld>
            <a:endParaRPr lang="en-US" altLang="en-US"/>
          </a:p>
        </p:txBody>
      </p:sp>
    </p:spTree>
    <p:extLst>
      <p:ext uri="{BB962C8B-B14F-4D97-AF65-F5344CB8AC3E}">
        <p14:creationId xmlns:p14="http://schemas.microsoft.com/office/powerpoint/2010/main" val="2133615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Layout_ADfel20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2238375" y="549275"/>
            <a:ext cx="6491288" cy="41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457200" y="1196975"/>
            <a:ext cx="8229600" cy="4929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pitchFamily="34"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CFBD4487-2585-4CB7-8257-D6D0512A27B8}" type="slidenum">
              <a:rPr lang="en-US" altLang="en-US"/>
              <a:pPr/>
              <a:t>‹#›</a:t>
            </a:fld>
            <a:endParaRPr lang="en-US" altLang="en-US"/>
          </a:p>
        </p:txBody>
      </p:sp>
      <p:pic>
        <p:nvPicPr>
          <p:cNvPr id="1032" name="Picture 9" descr="ADfel_logo_TRANSPARENT"/>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55650" y="361950"/>
            <a:ext cx="1041400"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rtl="0" eaLnBrk="0" fontAlgn="base" hangingPunct="0">
        <a:spcBef>
          <a:spcPct val="0"/>
        </a:spcBef>
        <a:spcAft>
          <a:spcPct val="0"/>
        </a:spcAft>
        <a:defRPr sz="2800">
          <a:solidFill>
            <a:schemeClr val="bg1"/>
          </a:solidFill>
          <a:latin typeface="+mj-lt"/>
          <a:ea typeface="+mj-ea"/>
          <a:cs typeface="+mj-cs"/>
        </a:defRPr>
      </a:lvl1pPr>
      <a:lvl2pPr algn="l" rtl="0" eaLnBrk="0" fontAlgn="base" hangingPunct="0">
        <a:spcBef>
          <a:spcPct val="0"/>
        </a:spcBef>
        <a:spcAft>
          <a:spcPct val="0"/>
        </a:spcAft>
        <a:defRPr sz="2800">
          <a:solidFill>
            <a:schemeClr val="bg1"/>
          </a:solidFill>
          <a:latin typeface="Tahoma" pitchFamily="34" charset="0"/>
        </a:defRPr>
      </a:lvl2pPr>
      <a:lvl3pPr algn="l" rtl="0" eaLnBrk="0" fontAlgn="base" hangingPunct="0">
        <a:spcBef>
          <a:spcPct val="0"/>
        </a:spcBef>
        <a:spcAft>
          <a:spcPct val="0"/>
        </a:spcAft>
        <a:defRPr sz="2800">
          <a:solidFill>
            <a:schemeClr val="bg1"/>
          </a:solidFill>
          <a:latin typeface="Tahoma" pitchFamily="34" charset="0"/>
        </a:defRPr>
      </a:lvl3pPr>
      <a:lvl4pPr algn="l" rtl="0" eaLnBrk="0" fontAlgn="base" hangingPunct="0">
        <a:spcBef>
          <a:spcPct val="0"/>
        </a:spcBef>
        <a:spcAft>
          <a:spcPct val="0"/>
        </a:spcAft>
        <a:defRPr sz="2800">
          <a:solidFill>
            <a:schemeClr val="bg1"/>
          </a:solidFill>
          <a:latin typeface="Tahoma" pitchFamily="34" charset="0"/>
        </a:defRPr>
      </a:lvl4pPr>
      <a:lvl5pPr algn="l" rtl="0" eaLnBrk="0" fontAlgn="base" hangingPunct="0">
        <a:spcBef>
          <a:spcPct val="0"/>
        </a:spcBef>
        <a:spcAft>
          <a:spcPct val="0"/>
        </a:spcAft>
        <a:defRPr sz="2800">
          <a:solidFill>
            <a:schemeClr val="bg1"/>
          </a:solidFill>
          <a:latin typeface="Tahoma" pitchFamily="34" charset="0"/>
        </a:defRPr>
      </a:lvl5pPr>
      <a:lvl6pPr marL="457200" algn="l" rtl="0" fontAlgn="base">
        <a:spcBef>
          <a:spcPct val="0"/>
        </a:spcBef>
        <a:spcAft>
          <a:spcPct val="0"/>
        </a:spcAft>
        <a:defRPr sz="2800">
          <a:solidFill>
            <a:schemeClr val="bg1"/>
          </a:solidFill>
          <a:latin typeface="Tahoma" pitchFamily="34" charset="0"/>
        </a:defRPr>
      </a:lvl6pPr>
      <a:lvl7pPr marL="914400" algn="l" rtl="0" fontAlgn="base">
        <a:spcBef>
          <a:spcPct val="0"/>
        </a:spcBef>
        <a:spcAft>
          <a:spcPct val="0"/>
        </a:spcAft>
        <a:defRPr sz="2800">
          <a:solidFill>
            <a:schemeClr val="bg1"/>
          </a:solidFill>
          <a:latin typeface="Tahoma" pitchFamily="34" charset="0"/>
        </a:defRPr>
      </a:lvl7pPr>
      <a:lvl8pPr marL="1371600" algn="l" rtl="0" fontAlgn="base">
        <a:spcBef>
          <a:spcPct val="0"/>
        </a:spcBef>
        <a:spcAft>
          <a:spcPct val="0"/>
        </a:spcAft>
        <a:defRPr sz="2800">
          <a:solidFill>
            <a:schemeClr val="bg1"/>
          </a:solidFill>
          <a:latin typeface="Tahoma" pitchFamily="34" charset="0"/>
        </a:defRPr>
      </a:lvl8pPr>
      <a:lvl9pPr marL="1828800" algn="l" rtl="0" fontAlgn="base">
        <a:spcBef>
          <a:spcPct val="0"/>
        </a:spcBef>
        <a:spcAft>
          <a:spcPct val="0"/>
        </a:spcAft>
        <a:defRPr sz="2800">
          <a:solidFill>
            <a:schemeClr val="bg1"/>
          </a:solidFill>
          <a:latin typeface="Tahoma" pitchFamily="34"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Layout_ADfel20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2238375" y="549275"/>
            <a:ext cx="6491288" cy="41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457200" y="1196975"/>
            <a:ext cx="8229600" cy="4929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pitchFamily="34" charset="0"/>
                <a:cs typeface="+mn-cs"/>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mn-cs"/>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CFBD4487-2585-4CB7-8257-D6D0512A27B8}" type="slidenum">
              <a:rPr lang="en-US" altLang="en-US">
                <a:solidFill>
                  <a:srgbClr val="000000"/>
                </a:solidFill>
              </a:rPr>
              <a:pPr/>
              <a:t>‹#›</a:t>
            </a:fld>
            <a:endParaRPr lang="en-US" altLang="en-US">
              <a:solidFill>
                <a:srgbClr val="000000"/>
              </a:solidFill>
            </a:endParaRPr>
          </a:p>
        </p:txBody>
      </p:sp>
      <p:pic>
        <p:nvPicPr>
          <p:cNvPr id="1032" name="Picture 9" descr="ADfel_logo_TRANSPARENT"/>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55650" y="361950"/>
            <a:ext cx="1041400"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242811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rtl="0" eaLnBrk="0" fontAlgn="base" hangingPunct="0">
        <a:spcBef>
          <a:spcPct val="0"/>
        </a:spcBef>
        <a:spcAft>
          <a:spcPct val="0"/>
        </a:spcAft>
        <a:defRPr sz="2800">
          <a:solidFill>
            <a:schemeClr val="bg1"/>
          </a:solidFill>
          <a:latin typeface="+mj-lt"/>
          <a:ea typeface="+mj-ea"/>
          <a:cs typeface="+mj-cs"/>
        </a:defRPr>
      </a:lvl1pPr>
      <a:lvl2pPr algn="l" rtl="0" eaLnBrk="0" fontAlgn="base" hangingPunct="0">
        <a:spcBef>
          <a:spcPct val="0"/>
        </a:spcBef>
        <a:spcAft>
          <a:spcPct val="0"/>
        </a:spcAft>
        <a:defRPr sz="2800">
          <a:solidFill>
            <a:schemeClr val="bg1"/>
          </a:solidFill>
          <a:latin typeface="Tahoma" pitchFamily="34" charset="0"/>
        </a:defRPr>
      </a:lvl2pPr>
      <a:lvl3pPr algn="l" rtl="0" eaLnBrk="0" fontAlgn="base" hangingPunct="0">
        <a:spcBef>
          <a:spcPct val="0"/>
        </a:spcBef>
        <a:spcAft>
          <a:spcPct val="0"/>
        </a:spcAft>
        <a:defRPr sz="2800">
          <a:solidFill>
            <a:schemeClr val="bg1"/>
          </a:solidFill>
          <a:latin typeface="Tahoma" pitchFamily="34" charset="0"/>
        </a:defRPr>
      </a:lvl3pPr>
      <a:lvl4pPr algn="l" rtl="0" eaLnBrk="0" fontAlgn="base" hangingPunct="0">
        <a:spcBef>
          <a:spcPct val="0"/>
        </a:spcBef>
        <a:spcAft>
          <a:spcPct val="0"/>
        </a:spcAft>
        <a:defRPr sz="2800">
          <a:solidFill>
            <a:schemeClr val="bg1"/>
          </a:solidFill>
          <a:latin typeface="Tahoma" pitchFamily="34" charset="0"/>
        </a:defRPr>
      </a:lvl4pPr>
      <a:lvl5pPr algn="l" rtl="0" eaLnBrk="0" fontAlgn="base" hangingPunct="0">
        <a:spcBef>
          <a:spcPct val="0"/>
        </a:spcBef>
        <a:spcAft>
          <a:spcPct val="0"/>
        </a:spcAft>
        <a:defRPr sz="2800">
          <a:solidFill>
            <a:schemeClr val="bg1"/>
          </a:solidFill>
          <a:latin typeface="Tahoma" pitchFamily="34" charset="0"/>
        </a:defRPr>
      </a:lvl5pPr>
      <a:lvl6pPr marL="457200" algn="l" rtl="0" fontAlgn="base">
        <a:spcBef>
          <a:spcPct val="0"/>
        </a:spcBef>
        <a:spcAft>
          <a:spcPct val="0"/>
        </a:spcAft>
        <a:defRPr sz="2800">
          <a:solidFill>
            <a:schemeClr val="bg1"/>
          </a:solidFill>
          <a:latin typeface="Tahoma" pitchFamily="34" charset="0"/>
        </a:defRPr>
      </a:lvl6pPr>
      <a:lvl7pPr marL="914400" algn="l" rtl="0" fontAlgn="base">
        <a:spcBef>
          <a:spcPct val="0"/>
        </a:spcBef>
        <a:spcAft>
          <a:spcPct val="0"/>
        </a:spcAft>
        <a:defRPr sz="2800">
          <a:solidFill>
            <a:schemeClr val="bg1"/>
          </a:solidFill>
          <a:latin typeface="Tahoma" pitchFamily="34" charset="0"/>
        </a:defRPr>
      </a:lvl7pPr>
      <a:lvl8pPr marL="1371600" algn="l" rtl="0" fontAlgn="base">
        <a:spcBef>
          <a:spcPct val="0"/>
        </a:spcBef>
        <a:spcAft>
          <a:spcPct val="0"/>
        </a:spcAft>
        <a:defRPr sz="2800">
          <a:solidFill>
            <a:schemeClr val="bg1"/>
          </a:solidFill>
          <a:latin typeface="Tahoma" pitchFamily="34" charset="0"/>
        </a:defRPr>
      </a:lvl8pPr>
      <a:lvl9pPr marL="1828800" algn="l" rtl="0" fontAlgn="base">
        <a:spcBef>
          <a:spcPct val="0"/>
        </a:spcBef>
        <a:spcAft>
          <a:spcPct val="0"/>
        </a:spcAft>
        <a:defRPr sz="2800">
          <a:solidFill>
            <a:schemeClr val="bg1"/>
          </a:solidFill>
          <a:latin typeface="Tahoma" pitchFamily="34"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7" descr="Layout_ADfel20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2"/>
          <p:cNvSpPr>
            <a:spLocks noGrp="1" noChangeArrowheads="1"/>
          </p:cNvSpPr>
          <p:nvPr>
            <p:ph type="title"/>
          </p:nvPr>
        </p:nvSpPr>
        <p:spPr bwMode="auto">
          <a:xfrm>
            <a:off x="2238375" y="549275"/>
            <a:ext cx="6491288" cy="41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6" name="Rectangle 3"/>
          <p:cNvSpPr>
            <a:spLocks noGrp="1" noChangeArrowheads="1"/>
          </p:cNvSpPr>
          <p:nvPr>
            <p:ph type="body" idx="1"/>
          </p:nvPr>
        </p:nvSpPr>
        <p:spPr bwMode="auto">
          <a:xfrm>
            <a:off x="457200" y="1196975"/>
            <a:ext cx="8229600" cy="4929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itchFamily="34"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itchFamily="34"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ea typeface="+mn-ea"/>
                <a:cs typeface="Arial" panose="020B0604020202020204" pitchFamily="34" charset="0"/>
              </a:defRPr>
            </a:lvl1pPr>
          </a:lstStyle>
          <a:p>
            <a:pPr>
              <a:defRPr/>
            </a:pPr>
            <a:fld id="{348C6AE4-8954-463E-8C5B-975D38E36D0D}" type="slidenum">
              <a:rPr lang="en-US" altLang="en-US"/>
              <a:pPr>
                <a:defRPr/>
              </a:pPr>
              <a:t>‹#›</a:t>
            </a:fld>
            <a:endParaRPr lang="en-US" altLang="en-US"/>
          </a:p>
        </p:txBody>
      </p:sp>
      <p:pic>
        <p:nvPicPr>
          <p:cNvPr id="3080" name="Picture 9" descr="ADfel_logo_TRANSPARENT"/>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55650" y="361950"/>
            <a:ext cx="1041400"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6273154"/>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xStyles>
    <p:titleStyle>
      <a:lvl1pPr algn="l" rtl="0" eaLnBrk="0" fontAlgn="base" hangingPunct="0">
        <a:spcBef>
          <a:spcPct val="0"/>
        </a:spcBef>
        <a:spcAft>
          <a:spcPct val="0"/>
        </a:spcAft>
        <a:defRPr sz="2800">
          <a:solidFill>
            <a:schemeClr val="bg1"/>
          </a:solidFill>
          <a:latin typeface="+mj-lt"/>
          <a:ea typeface="+mj-ea"/>
          <a:cs typeface="+mj-cs"/>
        </a:defRPr>
      </a:lvl1pPr>
      <a:lvl2pPr algn="l" rtl="0" eaLnBrk="0" fontAlgn="base" hangingPunct="0">
        <a:spcBef>
          <a:spcPct val="0"/>
        </a:spcBef>
        <a:spcAft>
          <a:spcPct val="0"/>
        </a:spcAft>
        <a:defRPr sz="2800">
          <a:solidFill>
            <a:schemeClr val="bg1"/>
          </a:solidFill>
          <a:latin typeface="Tahoma" pitchFamily="34" charset="0"/>
        </a:defRPr>
      </a:lvl2pPr>
      <a:lvl3pPr algn="l" rtl="0" eaLnBrk="0" fontAlgn="base" hangingPunct="0">
        <a:spcBef>
          <a:spcPct val="0"/>
        </a:spcBef>
        <a:spcAft>
          <a:spcPct val="0"/>
        </a:spcAft>
        <a:defRPr sz="2800">
          <a:solidFill>
            <a:schemeClr val="bg1"/>
          </a:solidFill>
          <a:latin typeface="Tahoma" pitchFamily="34" charset="0"/>
        </a:defRPr>
      </a:lvl3pPr>
      <a:lvl4pPr algn="l" rtl="0" eaLnBrk="0" fontAlgn="base" hangingPunct="0">
        <a:spcBef>
          <a:spcPct val="0"/>
        </a:spcBef>
        <a:spcAft>
          <a:spcPct val="0"/>
        </a:spcAft>
        <a:defRPr sz="2800">
          <a:solidFill>
            <a:schemeClr val="bg1"/>
          </a:solidFill>
          <a:latin typeface="Tahoma" pitchFamily="34" charset="0"/>
        </a:defRPr>
      </a:lvl4pPr>
      <a:lvl5pPr algn="l" rtl="0" eaLnBrk="0" fontAlgn="base" hangingPunct="0">
        <a:spcBef>
          <a:spcPct val="0"/>
        </a:spcBef>
        <a:spcAft>
          <a:spcPct val="0"/>
        </a:spcAft>
        <a:defRPr sz="2800">
          <a:solidFill>
            <a:schemeClr val="bg1"/>
          </a:solidFill>
          <a:latin typeface="Tahoma" pitchFamily="34" charset="0"/>
        </a:defRPr>
      </a:lvl5pPr>
      <a:lvl6pPr marL="457200" algn="l" rtl="0" fontAlgn="base">
        <a:spcBef>
          <a:spcPct val="0"/>
        </a:spcBef>
        <a:spcAft>
          <a:spcPct val="0"/>
        </a:spcAft>
        <a:defRPr sz="2800">
          <a:solidFill>
            <a:schemeClr val="bg1"/>
          </a:solidFill>
          <a:latin typeface="Tahoma" pitchFamily="34" charset="0"/>
        </a:defRPr>
      </a:lvl6pPr>
      <a:lvl7pPr marL="914400" algn="l" rtl="0" fontAlgn="base">
        <a:spcBef>
          <a:spcPct val="0"/>
        </a:spcBef>
        <a:spcAft>
          <a:spcPct val="0"/>
        </a:spcAft>
        <a:defRPr sz="2800">
          <a:solidFill>
            <a:schemeClr val="bg1"/>
          </a:solidFill>
          <a:latin typeface="Tahoma" pitchFamily="34" charset="0"/>
        </a:defRPr>
      </a:lvl7pPr>
      <a:lvl8pPr marL="1371600" algn="l" rtl="0" fontAlgn="base">
        <a:spcBef>
          <a:spcPct val="0"/>
        </a:spcBef>
        <a:spcAft>
          <a:spcPct val="0"/>
        </a:spcAft>
        <a:defRPr sz="2800">
          <a:solidFill>
            <a:schemeClr val="bg1"/>
          </a:solidFill>
          <a:latin typeface="Tahoma" pitchFamily="34" charset="0"/>
        </a:defRPr>
      </a:lvl8pPr>
      <a:lvl9pPr marL="1828800" algn="l" rtl="0" fontAlgn="base">
        <a:spcBef>
          <a:spcPct val="0"/>
        </a:spcBef>
        <a:spcAft>
          <a:spcPct val="0"/>
        </a:spcAft>
        <a:defRPr sz="2800">
          <a:solidFill>
            <a:schemeClr val="bg1"/>
          </a:solidFill>
          <a:latin typeface="Tahoma" pitchFamily="34"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adfel.ro/" TargetMode="Externa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4.png"/><Relationship Id="rId5" Type="http://schemas.openxmlformats.org/officeDocument/2006/relationships/image" Target="../media/image73.jpeg"/><Relationship Id="rId4" Type="http://schemas.openxmlformats.org/officeDocument/2006/relationships/image" Target="../media/image72.png"/></Relationships>
</file>

<file path=ppt/slides/_rels/slide14.xml.rels><?xml version="1.0" encoding="UTF-8" standalone="yes"?>
<Relationships xmlns="http://schemas.openxmlformats.org/package/2006/relationships"><Relationship Id="rId8" Type="http://schemas.openxmlformats.org/officeDocument/2006/relationships/image" Target="../media/image80.jpeg"/><Relationship Id="rId3" Type="http://schemas.openxmlformats.org/officeDocument/2006/relationships/image" Target="../media/image75.jpeg"/><Relationship Id="rId7" Type="http://schemas.openxmlformats.org/officeDocument/2006/relationships/image" Target="../media/image79.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8.jpeg"/><Relationship Id="rId5" Type="http://schemas.openxmlformats.org/officeDocument/2006/relationships/image" Target="../media/image77.jpeg"/><Relationship Id="rId10" Type="http://schemas.openxmlformats.org/officeDocument/2006/relationships/image" Target="../media/image82.png"/><Relationship Id="rId4" Type="http://schemas.openxmlformats.org/officeDocument/2006/relationships/image" Target="../media/image76.jpeg"/><Relationship Id="rId9" Type="http://schemas.openxmlformats.org/officeDocument/2006/relationships/image" Target="../media/image81.jpeg"/></Relationships>
</file>

<file path=ppt/slides/_rels/slide15.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7.xml"/><Relationship Id="rId6" Type="http://schemas.openxmlformats.org/officeDocument/2006/relationships/image" Target="../media/image72.png"/><Relationship Id="rId5" Type="http://schemas.openxmlformats.org/officeDocument/2006/relationships/image" Target="../media/image86.jpeg"/><Relationship Id="rId4" Type="http://schemas.openxmlformats.org/officeDocument/2006/relationships/image" Target="../media/image85.jpeg"/></Relationships>
</file>

<file path=ppt/slides/_rels/slide16.xml.rels><?xml version="1.0" encoding="UTF-8" standalone="yes"?>
<Relationships xmlns="http://schemas.openxmlformats.org/package/2006/relationships"><Relationship Id="rId8" Type="http://schemas.openxmlformats.org/officeDocument/2006/relationships/image" Target="../media/image89.jpeg"/><Relationship Id="rId3" Type="http://schemas.openxmlformats.org/officeDocument/2006/relationships/image" Target="../media/image87.jpeg"/><Relationship Id="rId7" Type="http://schemas.openxmlformats.org/officeDocument/2006/relationships/hyperlink" Target="http://creator.iqads.ro/grandspoof2013/inscrieri"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creator.iqads.ro/grandspoof2013/creatie/2279" TargetMode="External"/><Relationship Id="rId11" Type="http://schemas.openxmlformats.org/officeDocument/2006/relationships/image" Target="../media/image73.jpeg"/><Relationship Id="rId5" Type="http://schemas.openxmlformats.org/officeDocument/2006/relationships/hyperlink" Target="http://creator.iqads.ro/grandspoof2013/creatie/2362" TargetMode="External"/><Relationship Id="rId10" Type="http://schemas.openxmlformats.org/officeDocument/2006/relationships/image" Target="../media/image91.jpeg"/><Relationship Id="rId4" Type="http://schemas.openxmlformats.org/officeDocument/2006/relationships/image" Target="../media/image88.jpeg"/><Relationship Id="rId9" Type="http://schemas.openxmlformats.org/officeDocument/2006/relationships/image" Target="../media/image90.jpeg"/></Relationships>
</file>

<file path=ppt/slides/_rels/slide17.xml.rels><?xml version="1.0" encoding="UTF-8" standalone="yes"?>
<Relationships xmlns="http://schemas.openxmlformats.org/package/2006/relationships"><Relationship Id="rId3" Type="http://schemas.openxmlformats.org/officeDocument/2006/relationships/hyperlink" Target="http://www.smark.ro/" TargetMode="External"/><Relationship Id="rId2" Type="http://schemas.openxmlformats.org/officeDocument/2006/relationships/hyperlink" Target="http://www.blueidea.ro/" TargetMode="External"/><Relationship Id="rId1" Type="http://schemas.openxmlformats.org/officeDocument/2006/relationships/slideLayout" Target="../slideLayouts/slideLayout2.xml"/><Relationship Id="rId4" Type="http://schemas.openxmlformats.org/officeDocument/2006/relationships/image" Target="../media/image92.png"/></Relationships>
</file>

<file path=ppt/slides/_rels/slide2.xml.rels><?xml version="1.0" encoding="UTF-8" standalone="yes"?>
<Relationships xmlns="http://schemas.openxmlformats.org/package/2006/relationships"><Relationship Id="rId3" Type="http://schemas.openxmlformats.org/officeDocument/2006/relationships/hyperlink" Target="iqads.ro/podcast/1050" TargetMode="External"/><Relationship Id="rId2" Type="http://schemas.openxmlformats.org/officeDocument/2006/relationships/hyperlink" Target="http://www.adfel.ro/bestof/en" TargetMode="External"/><Relationship Id="rId1" Type="http://schemas.openxmlformats.org/officeDocument/2006/relationships/slideLayout" Target="../slideLayouts/slideLayout14.xml"/><Relationship Id="rId4" Type="http://schemas.openxmlformats.org/officeDocument/2006/relationships/hyperlink" Target="iqads.ro/articol/26772/"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www.adfel.ro/bestof/en#Desperados" TargetMode="External"/><Relationship Id="rId13" Type="http://schemas.openxmlformats.org/officeDocument/2006/relationships/hyperlink" Target="http://www.adfel.ro/bestof/en#la-festa" TargetMode="External"/><Relationship Id="rId18" Type="http://schemas.openxmlformats.org/officeDocument/2006/relationships/hyperlink" Target="http://www.adfel.ro/bestof/en#opel" TargetMode="External"/><Relationship Id="rId26" Type="http://schemas.openxmlformats.org/officeDocument/2006/relationships/image" Target="../media/image17.png"/><Relationship Id="rId3" Type="http://schemas.openxmlformats.org/officeDocument/2006/relationships/image" Target="../media/image5.jpeg"/><Relationship Id="rId21" Type="http://schemas.openxmlformats.org/officeDocument/2006/relationships/image" Target="../media/image14.jpeg"/><Relationship Id="rId7" Type="http://schemas.openxmlformats.org/officeDocument/2006/relationships/image" Target="../media/image7.png"/><Relationship Id="rId12" Type="http://schemas.openxmlformats.org/officeDocument/2006/relationships/image" Target="../media/image10.jpeg"/><Relationship Id="rId17" Type="http://schemas.openxmlformats.org/officeDocument/2006/relationships/image" Target="../media/image12.jpeg"/><Relationship Id="rId25" Type="http://schemas.openxmlformats.org/officeDocument/2006/relationships/image" Target="../media/image16.png"/><Relationship Id="rId2" Type="http://schemas.openxmlformats.org/officeDocument/2006/relationships/hyperlink" Target="http://www.adfel.ro/bestof/en#petrom" TargetMode="External"/><Relationship Id="rId16" Type="http://schemas.openxmlformats.org/officeDocument/2006/relationships/hyperlink" Target="http://www.adfel.ro/bestof/en#wizz" TargetMode="External"/><Relationship Id="rId20" Type="http://schemas.openxmlformats.org/officeDocument/2006/relationships/hyperlink" Target="http://www.adfel.ro/bestof/en#tuc" TargetMode="External"/><Relationship Id="rId29" Type="http://schemas.openxmlformats.org/officeDocument/2006/relationships/hyperlink" Target="iqads.ro/podcast/1050" TargetMode="External"/><Relationship Id="rId1" Type="http://schemas.openxmlformats.org/officeDocument/2006/relationships/slideLayout" Target="../slideLayouts/slideLayout7.xml"/><Relationship Id="rId6" Type="http://schemas.openxmlformats.org/officeDocument/2006/relationships/hyperlink" Target="http://www.adfel.ro/bestof/en#dero" TargetMode="External"/><Relationship Id="rId11" Type="http://schemas.openxmlformats.org/officeDocument/2006/relationships/image" Target="../media/image9.png"/><Relationship Id="rId24" Type="http://schemas.openxmlformats.org/officeDocument/2006/relationships/hyperlink" Target="http://www.iqads.ro/articol/30078/adfel-galleries-2013" TargetMode="External"/><Relationship Id="rId5" Type="http://schemas.openxmlformats.org/officeDocument/2006/relationships/image" Target="../media/image6.png"/><Relationship Id="rId15" Type="http://schemas.openxmlformats.org/officeDocument/2006/relationships/image" Target="../media/image11.jpeg"/><Relationship Id="rId23" Type="http://schemas.openxmlformats.org/officeDocument/2006/relationships/image" Target="../media/image15.png"/><Relationship Id="rId28" Type="http://schemas.openxmlformats.org/officeDocument/2006/relationships/hyperlink" Target="http://www.adfel.ro/bestof/en" TargetMode="External"/><Relationship Id="rId10" Type="http://schemas.openxmlformats.org/officeDocument/2006/relationships/hyperlink" Target="http://www.adfel.ro/bestof/en#Ciuc" TargetMode="External"/><Relationship Id="rId19" Type="http://schemas.openxmlformats.org/officeDocument/2006/relationships/image" Target="../media/image13.jpeg"/><Relationship Id="rId4" Type="http://schemas.openxmlformats.org/officeDocument/2006/relationships/hyperlink" Target="http://www.adfel.ro/bestof/en#Orange" TargetMode="External"/><Relationship Id="rId9" Type="http://schemas.openxmlformats.org/officeDocument/2006/relationships/image" Target="../media/image8.png"/><Relationship Id="rId14" Type="http://schemas.openxmlformats.org/officeDocument/2006/relationships/hyperlink" Target="http://www.adfel.ro/bestof/en#tomi" TargetMode="External"/><Relationship Id="rId22" Type="http://schemas.openxmlformats.org/officeDocument/2006/relationships/hyperlink" Target="http://www.iqads.ro/articol/29972/" TargetMode="External"/><Relationship Id="rId27" Type="http://schemas.openxmlformats.org/officeDocument/2006/relationships/hyperlink" Target="http://www.iqads.ro/podcast/1050" TargetMode="External"/><Relationship Id="rId30" Type="http://schemas.openxmlformats.org/officeDocument/2006/relationships/hyperlink" Target="http://www.iqads.ro/articol/30091/"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www.iqads.ro/articol/26644" TargetMode="External"/><Relationship Id="rId7" Type="http://schemas.openxmlformats.org/officeDocument/2006/relationships/image" Target="../media/image18.png"/><Relationship Id="rId2" Type="http://schemas.openxmlformats.org/officeDocument/2006/relationships/hyperlink" Target="http://www.iqads.ro/podcast/643" TargetMode="External"/><Relationship Id="rId1" Type="http://schemas.openxmlformats.org/officeDocument/2006/relationships/slideLayout" Target="../slideLayouts/slideLayout26.xml"/><Relationship Id="rId6" Type="http://schemas.openxmlformats.org/officeDocument/2006/relationships/hyperlink" Target="http://www.iqads.ro/podcast/644" TargetMode="External"/><Relationship Id="rId5" Type="http://schemas.openxmlformats.org/officeDocument/2006/relationships/hyperlink" Target="http://www.iqads.ro/podcast/698" TargetMode="External"/><Relationship Id="rId4" Type="http://schemas.openxmlformats.org/officeDocument/2006/relationships/hyperlink" Target="http://www.iqads.ro/articol/23951" TargetMode="External"/><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6.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13" Type="http://schemas.openxmlformats.org/officeDocument/2006/relationships/image" Target="../media/image35.png"/><Relationship Id="rId18" Type="http://schemas.openxmlformats.org/officeDocument/2006/relationships/image" Target="../media/image40.png"/><Relationship Id="rId26" Type="http://schemas.openxmlformats.org/officeDocument/2006/relationships/image" Target="../media/image48.png"/><Relationship Id="rId39" Type="http://schemas.openxmlformats.org/officeDocument/2006/relationships/image" Target="../media/image61.png"/><Relationship Id="rId21" Type="http://schemas.openxmlformats.org/officeDocument/2006/relationships/image" Target="../media/image43.png"/><Relationship Id="rId34" Type="http://schemas.openxmlformats.org/officeDocument/2006/relationships/image" Target="../media/image56.png"/><Relationship Id="rId42" Type="http://schemas.openxmlformats.org/officeDocument/2006/relationships/image" Target="../media/image64.jpeg"/><Relationship Id="rId7" Type="http://schemas.openxmlformats.org/officeDocument/2006/relationships/image" Target="../media/image29.png"/><Relationship Id="rId2" Type="http://schemas.openxmlformats.org/officeDocument/2006/relationships/image" Target="../media/image24.jpeg"/><Relationship Id="rId16" Type="http://schemas.openxmlformats.org/officeDocument/2006/relationships/image" Target="../media/image38.png"/><Relationship Id="rId20" Type="http://schemas.openxmlformats.org/officeDocument/2006/relationships/image" Target="../media/image42.png"/><Relationship Id="rId29" Type="http://schemas.openxmlformats.org/officeDocument/2006/relationships/image" Target="../media/image51.png"/><Relationship Id="rId41"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png"/><Relationship Id="rId24" Type="http://schemas.openxmlformats.org/officeDocument/2006/relationships/image" Target="../media/image46.png"/><Relationship Id="rId32" Type="http://schemas.openxmlformats.org/officeDocument/2006/relationships/image" Target="../media/image54.jpeg"/><Relationship Id="rId37" Type="http://schemas.openxmlformats.org/officeDocument/2006/relationships/image" Target="../media/image59.png"/><Relationship Id="rId40" Type="http://schemas.openxmlformats.org/officeDocument/2006/relationships/image" Target="../media/image62.png"/><Relationship Id="rId5" Type="http://schemas.openxmlformats.org/officeDocument/2006/relationships/image" Target="../media/image27.jpeg"/><Relationship Id="rId15" Type="http://schemas.openxmlformats.org/officeDocument/2006/relationships/image" Target="../media/image37.jpeg"/><Relationship Id="rId23" Type="http://schemas.openxmlformats.org/officeDocument/2006/relationships/image" Target="../media/image45.jpeg"/><Relationship Id="rId28" Type="http://schemas.openxmlformats.org/officeDocument/2006/relationships/image" Target="../media/image50.png"/><Relationship Id="rId36" Type="http://schemas.openxmlformats.org/officeDocument/2006/relationships/image" Target="../media/image58.png"/><Relationship Id="rId10" Type="http://schemas.openxmlformats.org/officeDocument/2006/relationships/image" Target="../media/image32.png"/><Relationship Id="rId19" Type="http://schemas.openxmlformats.org/officeDocument/2006/relationships/image" Target="../media/image41.jpeg"/><Relationship Id="rId31" Type="http://schemas.openxmlformats.org/officeDocument/2006/relationships/image" Target="../media/image53.png"/><Relationship Id="rId4" Type="http://schemas.openxmlformats.org/officeDocument/2006/relationships/image" Target="../media/image26.jpeg"/><Relationship Id="rId9" Type="http://schemas.openxmlformats.org/officeDocument/2006/relationships/image" Target="../media/image31.png"/><Relationship Id="rId14" Type="http://schemas.openxmlformats.org/officeDocument/2006/relationships/image" Target="../media/image36.png"/><Relationship Id="rId22" Type="http://schemas.openxmlformats.org/officeDocument/2006/relationships/image" Target="../media/image44.jpeg"/><Relationship Id="rId27" Type="http://schemas.openxmlformats.org/officeDocument/2006/relationships/image" Target="../media/image49.png"/><Relationship Id="rId30" Type="http://schemas.openxmlformats.org/officeDocument/2006/relationships/image" Target="../media/image52.png"/><Relationship Id="rId35" Type="http://schemas.openxmlformats.org/officeDocument/2006/relationships/image" Target="../media/image57.png"/><Relationship Id="rId43" Type="http://schemas.openxmlformats.org/officeDocument/2006/relationships/image" Target="../media/image65.jpeg"/><Relationship Id="rId8" Type="http://schemas.openxmlformats.org/officeDocument/2006/relationships/image" Target="../media/image30.png"/><Relationship Id="rId3" Type="http://schemas.openxmlformats.org/officeDocument/2006/relationships/image" Target="../media/image25.png"/><Relationship Id="rId12" Type="http://schemas.openxmlformats.org/officeDocument/2006/relationships/image" Target="../media/image34.jpeg"/><Relationship Id="rId17" Type="http://schemas.openxmlformats.org/officeDocument/2006/relationships/image" Target="../media/image39.jpeg"/><Relationship Id="rId25" Type="http://schemas.openxmlformats.org/officeDocument/2006/relationships/image" Target="../media/image47.png"/><Relationship Id="rId33" Type="http://schemas.openxmlformats.org/officeDocument/2006/relationships/image" Target="../media/image55.png"/><Relationship Id="rId38" Type="http://schemas.openxmlformats.org/officeDocument/2006/relationships/image" Target="../media/image60.png"/></Relationships>
</file>

<file path=ppt/slides/_rels/slide7.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 Id="rId5" Type="http://schemas.openxmlformats.org/officeDocument/2006/relationships/image" Target="../media/image69.png"/><Relationship Id="rId4" Type="http://schemas.openxmlformats.org/officeDocument/2006/relationships/image" Target="../media/image6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11"/>
          <p:cNvSpPr/>
          <p:nvPr/>
        </p:nvSpPr>
        <p:spPr>
          <a:xfrm>
            <a:off x="0" y="-4351"/>
            <a:ext cx="9144000" cy="1043628"/>
          </a:xfrm>
          <a:prstGeom prst="rect">
            <a:avLst/>
          </a:prstGeom>
          <a:ln>
            <a:noFill/>
          </a:ln>
          <a:effectLst/>
        </p:spPr>
        <p:style>
          <a:lnRef idx="3">
            <a:schemeClr val="lt1"/>
          </a:lnRef>
          <a:fillRef idx="1">
            <a:schemeClr val="accent3"/>
          </a:fillRef>
          <a:effectRef idx="1">
            <a:schemeClr val="accent3"/>
          </a:effectRef>
          <a:fontRef idx="minor">
            <a:schemeClr val="lt1"/>
          </a:fontRef>
        </p:style>
        <p:txBody>
          <a:bodyPr anchor="ctr"/>
          <a:lstStyle/>
          <a:p>
            <a:pPr algn="r" rtl="0">
              <a:defRPr/>
            </a:pPr>
            <a:r>
              <a:rPr lang="en" b="0" i="0" u="none" dirty="0">
                <a:solidFill>
                  <a:schemeClr val="tx1"/>
                </a:solidFill>
                <a:cs typeface="Arial" charset="0"/>
              </a:rPr>
              <a:t>                                                     </a:t>
            </a:r>
            <a:r>
              <a:rPr lang="en" b="1" i="0" u="none" dirty="0">
                <a:solidFill>
                  <a:schemeClr val="tx1"/>
                </a:solidFill>
                <a:cs typeface="Arial" charset="0"/>
              </a:rPr>
              <a:t>The only branded entertainment event in Romania</a:t>
            </a:r>
          </a:p>
          <a:p>
            <a:pPr algn="r" rtl="0">
              <a:defRPr/>
            </a:pPr>
            <a:r>
              <a:rPr lang="en" b="0" i="0" u="none" dirty="0">
                <a:solidFill>
                  <a:srgbClr val="FF0000"/>
                </a:solidFill>
                <a:cs typeface="Arial" charset="0"/>
              </a:rPr>
              <a:t>    </a:t>
            </a:r>
            <a:r>
              <a:rPr lang="en" b="1" i="0" u="none" dirty="0">
                <a:solidFill>
                  <a:srgbClr val="FF0000"/>
                </a:solidFill>
                <a:cs typeface="Arial" charset="0"/>
              </a:rPr>
              <a:t>18 – 24 August 2014 | Fabrica Terrace| </a:t>
            </a:r>
            <a:r>
              <a:rPr lang="en" b="1" i="0" u="none" dirty="0">
                <a:solidFill>
                  <a:srgbClr val="FF0000"/>
                </a:solidFill>
                <a:cs typeface="Arial" charset="0"/>
                <a:hlinkClick r:id="rId2"/>
              </a:rPr>
              <a:t>ADfel.ro</a:t>
            </a:r>
            <a:r>
              <a:rPr lang="en" b="0" i="0" u="none" dirty="0">
                <a:solidFill>
                  <a:srgbClr val="FF0000"/>
                </a:solidFill>
                <a:cs typeface="Arial" charset="0"/>
              </a:rPr>
              <a:t> </a:t>
            </a:r>
          </a:p>
        </p:txBody>
      </p:sp>
      <p:pic>
        <p:nvPicPr>
          <p:cNvPr id="13" name="Picture 9" descr="ADfel_logo_TRANSPAR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73836"/>
            <a:ext cx="1008062"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7"/>
          <p:cNvSpPr txBox="1">
            <a:spLocks noChangeArrowheads="1"/>
          </p:cNvSpPr>
          <p:nvPr/>
        </p:nvSpPr>
        <p:spPr bwMode="auto">
          <a:xfrm>
            <a:off x="7249359" y="6006233"/>
            <a:ext cx="16573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rtl="0" eaLnBrk="1" hangingPunct="1">
              <a:spcBef>
                <a:spcPct val="50000"/>
              </a:spcBef>
              <a:defRPr/>
            </a:pPr>
            <a:r>
              <a:rPr lang="en" b="1" i="0" u="none" dirty="0" smtClean="0">
                <a:latin typeface="+mn-lt"/>
                <a:cs typeface="+mn-cs"/>
              </a:rPr>
              <a:t>powered by</a:t>
            </a:r>
            <a:endParaRPr lang="en" b="1" dirty="0" smtClean="0">
              <a:latin typeface="+mn-lt"/>
              <a:cs typeface="+mn-cs"/>
            </a:endParaRPr>
          </a:p>
        </p:txBody>
      </p:sp>
      <p:pic>
        <p:nvPicPr>
          <p:cNvPr id="15" name="Picture 10" descr="C:\PROIECTE\BUSINESS\Blue Idea\All-in-One\Logos\_Blue_Idea\_IQads\IQads_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98737" y="6320174"/>
            <a:ext cx="1021735" cy="421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Picture 13" descr="https://scontent-a-ams.xx.fbcdn.net/hphotos-ash3/t1.0-9/944781_561467563915980_1531760550_n.jpg"/>
          <p:cNvPicPr>
            <a:picLocks noChangeAspect="1" noChangeArrowheads="1"/>
          </p:cNvPicPr>
          <p:nvPr/>
        </p:nvPicPr>
        <p:blipFill rotWithShape="1">
          <a:blip r:embed="rId5">
            <a:extLst>
              <a:ext uri="{28A0092B-C50C-407E-A947-70E740481C1C}">
                <a14:useLocalDpi xmlns:a14="http://schemas.microsoft.com/office/drawing/2010/main" val="0"/>
              </a:ext>
            </a:extLst>
          </a:blip>
          <a:srcRect t="19774"/>
          <a:stretch/>
        </p:blipFill>
        <p:spPr bwMode="auto">
          <a:xfrm>
            <a:off x="0" y="985949"/>
            <a:ext cx="9145384" cy="4891323"/>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7"/>
          <p:cNvSpPr txBox="1">
            <a:spLocks noChangeArrowheads="1"/>
          </p:cNvSpPr>
          <p:nvPr/>
        </p:nvSpPr>
        <p:spPr bwMode="auto">
          <a:xfrm>
            <a:off x="323528" y="6161643"/>
            <a:ext cx="3097510" cy="369332"/>
          </a:xfrm>
          <a:prstGeom prst="rect">
            <a:avLst/>
          </a:prstGeom>
          <a:noFill/>
          <a:ln>
            <a:noFill/>
          </a:ln>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ro-RO" sz="1800" b="1" dirty="0" err="1" smtClean="0">
                <a:solidFill>
                  <a:srgbClr val="000000"/>
                </a:solidFill>
                <a:latin typeface="Calibri"/>
                <a:ea typeface="+mn-ea"/>
                <a:cs typeface="Arial" panose="020B0604020202020204" pitchFamily="34" charset="0"/>
              </a:rPr>
              <a:t>updates</a:t>
            </a:r>
            <a:r>
              <a:rPr lang="ro-RO" sz="1800" b="1" dirty="0" smtClean="0">
                <a:solidFill>
                  <a:srgbClr val="000000"/>
                </a:solidFill>
                <a:latin typeface="Calibri"/>
                <a:ea typeface="+mn-ea"/>
                <a:cs typeface="Arial" panose="020B0604020202020204" pitchFamily="34" charset="0"/>
              </a:rPr>
              <a:t> </a:t>
            </a:r>
            <a:r>
              <a:rPr lang="en-US" sz="1800" b="1" dirty="0" smtClean="0">
                <a:solidFill>
                  <a:srgbClr val="000000"/>
                </a:solidFill>
                <a:latin typeface="Calibri"/>
                <a:ea typeface="+mn-ea"/>
                <a:cs typeface="Arial" panose="020B0604020202020204" pitchFamily="34" charset="0"/>
              </a:rPr>
              <a:t>on</a:t>
            </a:r>
            <a:r>
              <a:rPr lang="ro-RO" sz="1800" b="1" dirty="0" smtClean="0">
                <a:solidFill>
                  <a:srgbClr val="000000"/>
                </a:solidFill>
                <a:latin typeface="Calibri"/>
                <a:ea typeface="+mn-ea"/>
                <a:cs typeface="Arial" panose="020B0604020202020204" pitchFamily="34" charset="0"/>
              </a:rPr>
              <a:t>: </a:t>
            </a:r>
            <a:r>
              <a:rPr lang="ro-RO" sz="1800" b="1" dirty="0" smtClean="0">
                <a:solidFill>
                  <a:srgbClr val="000000"/>
                </a:solidFill>
                <a:latin typeface="Calibri"/>
                <a:ea typeface="+mn-ea"/>
                <a:cs typeface="Arial" panose="020B0604020202020204" pitchFamily="34" charset="0"/>
                <a:hlinkClick r:id="rId2"/>
              </a:rPr>
              <a:t>ADfel.ro</a:t>
            </a:r>
            <a:endParaRPr lang="en-US" sz="1800" b="1" dirty="0" smtClean="0">
              <a:solidFill>
                <a:srgbClr val="000000"/>
              </a:solidFill>
              <a:latin typeface="Calibri"/>
              <a:ea typeface="+mn-ea"/>
              <a:cs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altLang="en-US" sz="2400" dirty="0"/>
              <a:t>How do I participate at </a:t>
            </a:r>
            <a:r>
              <a:rPr lang="en-US" altLang="en-US" sz="2400" dirty="0" err="1"/>
              <a:t>ADfel</a:t>
            </a:r>
            <a:r>
              <a:rPr lang="en-US" altLang="en-US" sz="2400" dirty="0" smtClean="0"/>
              <a:t>?</a:t>
            </a:r>
            <a:endParaRPr lang="en-US" altLang="en-US" dirty="0" smtClean="0"/>
          </a:p>
        </p:txBody>
      </p:sp>
      <p:sp>
        <p:nvSpPr>
          <p:cNvPr id="51203" name="Rectangle 3"/>
          <p:cNvSpPr>
            <a:spLocks noGrp="1" noChangeArrowheads="1"/>
          </p:cNvSpPr>
          <p:nvPr>
            <p:ph type="body" idx="1"/>
          </p:nvPr>
        </p:nvSpPr>
        <p:spPr>
          <a:xfrm>
            <a:off x="457200" y="1314450"/>
            <a:ext cx="8686800" cy="4929188"/>
          </a:xfrm>
        </p:spPr>
        <p:txBody>
          <a:bodyPr/>
          <a:lstStyle/>
          <a:p>
            <a:pPr>
              <a:defRPr/>
            </a:pPr>
            <a:r>
              <a:rPr lang="en-US" altLang="en-US" sz="1800" b="1" dirty="0" smtClean="0">
                <a:ea typeface="ＭＳ Ｐゴシック" pitchFamily="34" charset="-128"/>
              </a:rPr>
              <a:t>The overall budget is comprised of 3 directions:</a:t>
            </a:r>
            <a:br>
              <a:rPr lang="en-US" altLang="en-US" sz="1800" b="1" dirty="0" smtClean="0">
                <a:ea typeface="ＭＳ Ｐゴシック" pitchFamily="34" charset="-128"/>
              </a:rPr>
            </a:br>
            <a:r>
              <a:rPr lang="en-US" altLang="en-US" sz="1800" b="1" dirty="0" smtClean="0">
                <a:ea typeface="ＭＳ Ｐゴシック" pitchFamily="34" charset="-128"/>
              </a:rPr>
              <a:t>ADfel fee + creative </a:t>
            </a:r>
            <a:r>
              <a:rPr lang="en-US" altLang="en-US" sz="1800" b="1" dirty="0" smtClean="0">
                <a:ea typeface="ＭＳ Ｐゴシック" pitchFamily="34" charset="-128"/>
              </a:rPr>
              <a:t>budget + implementation budget</a:t>
            </a:r>
          </a:p>
          <a:p>
            <a:pPr>
              <a:defRPr/>
            </a:pPr>
            <a:endParaRPr lang="en-US" altLang="en-US" sz="1800" b="1" dirty="0" smtClean="0">
              <a:ea typeface="ＭＳ Ｐゴシック" pitchFamily="34" charset="-128"/>
            </a:endParaRPr>
          </a:p>
          <a:p>
            <a:pPr marL="0" indent="0">
              <a:buNone/>
              <a:defRPr/>
            </a:pPr>
            <a:r>
              <a:rPr lang="en-US" altLang="en-US" sz="1800" dirty="0" smtClean="0">
                <a:ea typeface="ＭＳ Ｐゴシック" pitchFamily="34" charset="-128"/>
              </a:rPr>
              <a:t>1. The ADfel fee </a:t>
            </a:r>
            <a:r>
              <a:rPr lang="en-US" altLang="en-US" sz="1800" dirty="0" smtClean="0">
                <a:ea typeface="ＭＳ Ｐゴシック" pitchFamily="34" charset="-128"/>
              </a:rPr>
              <a:t>varies between</a:t>
            </a:r>
            <a:r>
              <a:rPr lang="vi-VN" altLang="en-US" sz="1800" dirty="0" smtClean="0">
                <a:ea typeface="ＭＳ Ｐゴシック" pitchFamily="34" charset="-128"/>
              </a:rPr>
              <a:t> </a:t>
            </a:r>
            <a:r>
              <a:rPr lang="en-US" altLang="en-US" sz="1800" dirty="0">
                <a:ea typeface="ＭＳ Ｐゴシック" pitchFamily="34" charset="-128"/>
              </a:rPr>
              <a:t>3</a:t>
            </a:r>
            <a:r>
              <a:rPr lang="vi-VN" altLang="en-US" sz="1800" dirty="0" smtClean="0">
                <a:ea typeface="ＭＳ Ｐゴシック" pitchFamily="34" charset="-128"/>
              </a:rPr>
              <a:t>.000 </a:t>
            </a:r>
            <a:r>
              <a:rPr lang="vi-VN" altLang="en-US" sz="1800" dirty="0">
                <a:ea typeface="ＭＳ Ｐゴシック" pitchFamily="34" charset="-128"/>
              </a:rPr>
              <a:t>– </a:t>
            </a:r>
            <a:r>
              <a:rPr lang="en-US" altLang="en-US" sz="1800" dirty="0" smtClean="0">
                <a:ea typeface="ＭＳ Ｐゴシック" pitchFamily="34" charset="-128"/>
              </a:rPr>
              <a:t>20</a:t>
            </a:r>
            <a:r>
              <a:rPr lang="vi-VN" altLang="en-US" sz="1800" dirty="0" smtClean="0">
                <a:ea typeface="ＭＳ Ｐゴシック" pitchFamily="34" charset="-128"/>
              </a:rPr>
              <a:t>.000 EUR</a:t>
            </a:r>
            <a:r>
              <a:rPr lang="en-US" altLang="en-US" sz="1800" dirty="0" smtClean="0">
                <a:ea typeface="ＭＳ Ｐゴシック" pitchFamily="34" charset="-128"/>
              </a:rPr>
              <a:t>, depending </a:t>
            </a:r>
            <a:r>
              <a:rPr lang="en-US" altLang="en-US" sz="1800" dirty="0">
                <a:ea typeface="ＭＳ Ｐゴシック" pitchFamily="34" charset="-128"/>
              </a:rPr>
              <a:t>on</a:t>
            </a:r>
            <a:r>
              <a:rPr lang="vi-VN" altLang="en-US" sz="1800" dirty="0">
                <a:ea typeface="ＭＳ Ｐゴシック" pitchFamily="34" charset="-128"/>
              </a:rPr>
              <a:t>:</a:t>
            </a:r>
            <a:br>
              <a:rPr lang="vi-VN" altLang="en-US" sz="1800" dirty="0">
                <a:ea typeface="ＭＳ Ｐゴシック" pitchFamily="34" charset="-128"/>
              </a:rPr>
            </a:br>
            <a:r>
              <a:rPr lang="vi-VN" altLang="en-US" sz="1800" dirty="0">
                <a:ea typeface="ＭＳ Ｐゴシック" pitchFamily="34" charset="-128"/>
              </a:rPr>
              <a:t> • </a:t>
            </a:r>
            <a:r>
              <a:rPr lang="en-US" altLang="en-US" sz="1800" dirty="0" smtClean="0">
                <a:ea typeface="ＭＳ Ｐゴシック" pitchFamily="34" charset="-128"/>
              </a:rPr>
              <a:t>the activation </a:t>
            </a:r>
            <a:r>
              <a:rPr lang="en-US" altLang="en-US" sz="1800" dirty="0">
                <a:ea typeface="ＭＳ Ｐゴシック" pitchFamily="34" charset="-128"/>
              </a:rPr>
              <a:t>visibility at</a:t>
            </a:r>
            <a:r>
              <a:rPr lang="vi-VN" altLang="en-US" sz="1800" dirty="0">
                <a:ea typeface="ＭＳ Ｐゴシック" pitchFamily="34" charset="-128"/>
              </a:rPr>
              <a:t> </a:t>
            </a:r>
            <a:r>
              <a:rPr lang="vi-VN" altLang="en-US" sz="1800" dirty="0" smtClean="0">
                <a:ea typeface="ＭＳ Ｐゴシック" pitchFamily="34" charset="-128"/>
              </a:rPr>
              <a:t>ADfel</a:t>
            </a:r>
            <a:r>
              <a:rPr lang="en-US" altLang="en-US" sz="1800" dirty="0">
                <a:ea typeface="ＭＳ Ｐゴシック" pitchFamily="34" charset="-128"/>
              </a:rPr>
              <a:t>: </a:t>
            </a:r>
            <a:r>
              <a:rPr lang="en-US" altLang="en-US" sz="1800" dirty="0" smtClean="0">
                <a:ea typeface="ＭＳ Ｐゴシック" pitchFamily="34" charset="-128"/>
              </a:rPr>
              <a:t>number </a:t>
            </a:r>
            <a:r>
              <a:rPr lang="en-US" altLang="en-US" sz="1800" dirty="0">
                <a:ea typeface="ＭＳ Ｐゴシック" pitchFamily="34" charset="-128"/>
              </a:rPr>
              <a:t>of activations &amp; days of the brand at </a:t>
            </a:r>
            <a:r>
              <a:rPr lang="vi-VN" altLang="en-US" sz="1800" dirty="0">
                <a:ea typeface="ＭＳ Ｐゴシック" pitchFamily="34" charset="-128"/>
              </a:rPr>
              <a:t>ADfel</a:t>
            </a:r>
            <a:br>
              <a:rPr lang="vi-VN" altLang="en-US" sz="1800" dirty="0">
                <a:ea typeface="ＭＳ Ｐゴシック" pitchFamily="34" charset="-128"/>
              </a:rPr>
            </a:br>
            <a:r>
              <a:rPr lang="vi-VN" altLang="en-US" sz="1800" dirty="0" smtClean="0">
                <a:ea typeface="ＭＳ Ｐゴシック" pitchFamily="34" charset="-128"/>
              </a:rPr>
              <a:t> </a:t>
            </a:r>
            <a:r>
              <a:rPr lang="vi-VN" altLang="en-US" sz="1800" dirty="0">
                <a:ea typeface="ＭＳ Ｐゴシック" pitchFamily="34" charset="-128"/>
              </a:rPr>
              <a:t>• </a:t>
            </a:r>
            <a:r>
              <a:rPr lang="en-US" altLang="en-US" sz="1800" dirty="0">
                <a:ea typeface="ＭＳ Ｐゴシック" pitchFamily="34" charset="-128"/>
              </a:rPr>
              <a:t>the </a:t>
            </a:r>
            <a:r>
              <a:rPr lang="en-US" altLang="en-US" sz="1800" dirty="0" smtClean="0">
                <a:ea typeface="ＭＳ Ｐゴシック" pitchFamily="34" charset="-128"/>
              </a:rPr>
              <a:t>magnitude of the media </a:t>
            </a:r>
            <a:r>
              <a:rPr lang="en-US" altLang="en-US" sz="1800" dirty="0">
                <a:ea typeface="ＭＳ Ｐゴシック" pitchFamily="34" charset="-128"/>
              </a:rPr>
              <a:t>campaign and connected </a:t>
            </a:r>
            <a:r>
              <a:rPr lang="en-US" altLang="en-US" sz="1800" dirty="0" smtClean="0">
                <a:ea typeface="ＭＳ Ｐゴシック" pitchFamily="34" charset="-128"/>
              </a:rPr>
              <a:t>activations, outside of ADfel</a:t>
            </a:r>
            <a:r>
              <a:rPr lang="en-US" altLang="en-US" sz="1800" dirty="0">
                <a:ea typeface="ＭＳ Ｐゴシック" pitchFamily="34" charset="-128"/>
              </a:rPr>
              <a:t/>
            </a:r>
            <a:br>
              <a:rPr lang="en-US" altLang="en-US" sz="1800" dirty="0">
                <a:ea typeface="ＭＳ Ｐゴシック" pitchFamily="34" charset="-128"/>
              </a:rPr>
            </a:br>
            <a:r>
              <a:rPr lang="en-US" altLang="en-US" sz="1800" dirty="0">
                <a:ea typeface="ＭＳ Ｐゴシック" pitchFamily="34" charset="-128"/>
              </a:rPr>
              <a:t/>
            </a:r>
            <a:br>
              <a:rPr lang="en-US" altLang="en-US" sz="1800" dirty="0">
                <a:ea typeface="ＭＳ Ｐゴシック" pitchFamily="34" charset="-128"/>
              </a:rPr>
            </a:br>
            <a:r>
              <a:rPr lang="en-US" altLang="en-US" sz="1800" dirty="0" smtClean="0">
                <a:ea typeface="ＭＳ Ｐゴシック" pitchFamily="34" charset="-128"/>
              </a:rPr>
              <a:t>It includes</a:t>
            </a:r>
            <a:r>
              <a:rPr lang="vi-VN" altLang="en-US" sz="1800" dirty="0">
                <a:ea typeface="ＭＳ Ｐゴシック" pitchFamily="34" charset="-128"/>
              </a:rPr>
              <a:t>:</a:t>
            </a:r>
            <a:br>
              <a:rPr lang="vi-VN" altLang="en-US" sz="1800" dirty="0">
                <a:ea typeface="ＭＳ Ｐゴシック" pitchFamily="34" charset="-128"/>
              </a:rPr>
            </a:br>
            <a:r>
              <a:rPr lang="vi-VN" altLang="en-US" sz="1800" dirty="0">
                <a:ea typeface="ＭＳ Ｐゴシック" pitchFamily="34" charset="-128"/>
              </a:rPr>
              <a:t> </a:t>
            </a:r>
            <a:r>
              <a:rPr lang="vi-VN" altLang="en-US" sz="1800" dirty="0" smtClean="0">
                <a:ea typeface="ＭＳ Ｐゴシック" pitchFamily="34" charset="-128"/>
              </a:rPr>
              <a:t>•</a:t>
            </a:r>
            <a:r>
              <a:rPr lang="en-US" altLang="en-US" sz="1800" dirty="0" smtClean="0">
                <a:ea typeface="ＭＳ Ｐゴシック" pitchFamily="34" charset="-128"/>
              </a:rPr>
              <a:t> association </a:t>
            </a:r>
            <a:r>
              <a:rPr lang="en-US" altLang="en-US" sz="1800" dirty="0">
                <a:ea typeface="ＭＳ Ｐゴシック" pitchFamily="34" charset="-128"/>
              </a:rPr>
              <a:t>with </a:t>
            </a:r>
            <a:r>
              <a:rPr lang="en-US" altLang="en-US" sz="1800" dirty="0" smtClean="0">
                <a:ea typeface="ＭＳ Ｐゴシック" pitchFamily="34" charset="-128"/>
              </a:rPr>
              <a:t>ADfel: </a:t>
            </a:r>
            <a:r>
              <a:rPr lang="vi-VN" altLang="en-US" sz="1800" dirty="0" smtClean="0">
                <a:ea typeface="ＭＳ Ｐゴシック" pitchFamily="34" charset="-128"/>
              </a:rPr>
              <a:t>acces </a:t>
            </a:r>
            <a:r>
              <a:rPr lang="en-US" altLang="en-US" sz="1800" dirty="0">
                <a:ea typeface="ＭＳ Ｐゴシック" pitchFamily="34" charset="-128"/>
              </a:rPr>
              <a:t>to</a:t>
            </a:r>
            <a:r>
              <a:rPr lang="vi-VN" altLang="en-US" sz="1800" dirty="0">
                <a:ea typeface="ＭＳ Ｐゴシック" pitchFamily="34" charset="-128"/>
              </a:rPr>
              <a:t> </a:t>
            </a:r>
            <a:r>
              <a:rPr lang="en-US" altLang="en-US" sz="1800" dirty="0">
                <a:ea typeface="ＭＳ Ｐゴシック" pitchFamily="34" charset="-128"/>
              </a:rPr>
              <a:t>ADfel </a:t>
            </a:r>
            <a:r>
              <a:rPr lang="vi-VN" altLang="en-US" sz="1800" dirty="0" smtClean="0">
                <a:ea typeface="ＭＳ Ｐゴシック" pitchFamily="34" charset="-128"/>
              </a:rPr>
              <a:t>public</a:t>
            </a:r>
            <a:r>
              <a:rPr lang="en-US" altLang="en-US" sz="1800" dirty="0" smtClean="0">
                <a:ea typeface="ＭＳ Ｐゴシック" pitchFamily="34" charset="-128"/>
              </a:rPr>
              <a:t> &amp; the reputation of </a:t>
            </a:r>
            <a:r>
              <a:rPr lang="en-US" altLang="en-US" sz="1800" dirty="0">
                <a:ea typeface="ＭＳ Ｐゴシック" pitchFamily="34" charset="-128"/>
              </a:rPr>
              <a:t>the event</a:t>
            </a:r>
            <a:r>
              <a:rPr lang="vi-VN" altLang="en-US" sz="1800" dirty="0">
                <a:ea typeface="ＭＳ Ｐゴシック" pitchFamily="34" charset="-128"/>
              </a:rPr>
              <a:t/>
            </a:r>
            <a:br>
              <a:rPr lang="vi-VN" altLang="en-US" sz="1800" dirty="0">
                <a:ea typeface="ＭＳ Ｐゴシック" pitchFamily="34" charset="-128"/>
              </a:rPr>
            </a:br>
            <a:r>
              <a:rPr lang="vi-VN" altLang="en-US" sz="1800" dirty="0">
                <a:ea typeface="ＭＳ Ｐゴシック" pitchFamily="34" charset="-128"/>
              </a:rPr>
              <a:t> • </a:t>
            </a:r>
            <a:r>
              <a:rPr lang="en-US" altLang="en-US" sz="1800" dirty="0">
                <a:ea typeface="ＭＳ Ｐゴシック" pitchFamily="34" charset="-128"/>
              </a:rPr>
              <a:t>brand </a:t>
            </a:r>
            <a:r>
              <a:rPr lang="en-US" altLang="en-US" sz="1800" dirty="0" smtClean="0">
                <a:ea typeface="ＭＳ Ｐゴシック" pitchFamily="34" charset="-128"/>
              </a:rPr>
              <a:t>activation design and/or </a:t>
            </a:r>
            <a:r>
              <a:rPr lang="en-US" altLang="en-US" sz="1800" dirty="0">
                <a:ea typeface="ＭＳ Ｐゴシック" pitchFamily="34" charset="-128"/>
              </a:rPr>
              <a:t>consulting for activations proposed </a:t>
            </a:r>
            <a:r>
              <a:rPr lang="en-US" altLang="en-US" sz="1800" dirty="0" smtClean="0">
                <a:ea typeface="ＭＳ Ｐゴシック" pitchFamily="34" charset="-128"/>
              </a:rPr>
              <a:t>by </a:t>
            </a:r>
            <a:r>
              <a:rPr lang="en-US" altLang="en-US" sz="1800" dirty="0">
                <a:ea typeface="ＭＳ Ｐゴシック" pitchFamily="34" charset="-128"/>
              </a:rPr>
              <a:t>the agency </a:t>
            </a:r>
            <a:r>
              <a:rPr lang="vi-VN" altLang="en-US" sz="1800" dirty="0">
                <a:ea typeface="ＭＳ Ｐゴシック" pitchFamily="34" charset="-128"/>
              </a:rPr>
              <a:t/>
            </a:r>
            <a:br>
              <a:rPr lang="vi-VN" altLang="en-US" sz="1800" dirty="0">
                <a:ea typeface="ＭＳ Ｐゴシック" pitchFamily="34" charset="-128"/>
              </a:rPr>
            </a:br>
            <a:r>
              <a:rPr lang="vi-VN" altLang="en-US" sz="1800" dirty="0">
                <a:ea typeface="ＭＳ Ｐゴシック" pitchFamily="34" charset="-128"/>
              </a:rPr>
              <a:t> • </a:t>
            </a:r>
            <a:r>
              <a:rPr lang="en-US" altLang="en-US" sz="1800" dirty="0">
                <a:ea typeface="ＭＳ Ｐゴシック" pitchFamily="34" charset="-128"/>
              </a:rPr>
              <a:t>media campaign associated  with the presence at the event </a:t>
            </a:r>
            <a:r>
              <a:rPr lang="vi-VN" altLang="en-US" sz="1800" dirty="0">
                <a:ea typeface="ＭＳ Ｐゴシック" pitchFamily="34" charset="-128"/>
              </a:rPr>
              <a:t>: </a:t>
            </a:r>
            <a:r>
              <a:rPr lang="en-US" altLang="en-US" sz="1800" dirty="0">
                <a:ea typeface="ＭＳ Ｐゴシック" pitchFamily="34" charset="-128"/>
              </a:rPr>
              <a:t>design &amp; </a:t>
            </a:r>
            <a:r>
              <a:rPr lang="en-US" altLang="en-US" sz="1800" dirty="0" smtClean="0">
                <a:ea typeface="ＭＳ Ｐゴシック" pitchFamily="34" charset="-128"/>
              </a:rPr>
              <a:t>consulting </a:t>
            </a:r>
            <a:r>
              <a:rPr lang="vi-VN" altLang="en-US" sz="1800" dirty="0" smtClean="0">
                <a:ea typeface="ＭＳ Ｐゴシック" pitchFamily="34" charset="-128"/>
              </a:rPr>
              <a:t/>
            </a:r>
            <a:br>
              <a:rPr lang="vi-VN" altLang="en-US" sz="1800" dirty="0" smtClean="0">
                <a:ea typeface="ＭＳ Ｐゴシック" pitchFamily="34" charset="-128"/>
              </a:rPr>
            </a:br>
            <a:r>
              <a:rPr lang="vi-VN" altLang="en-US" sz="1800" dirty="0" smtClean="0">
                <a:ea typeface="ＭＳ Ｐゴシック" pitchFamily="34" charset="-128"/>
              </a:rPr>
              <a:t> • </a:t>
            </a:r>
            <a:r>
              <a:rPr lang="en-US" altLang="en-US" sz="1800" dirty="0">
                <a:ea typeface="ＭＳ Ｐゴシック" pitchFamily="34" charset="-128"/>
              </a:rPr>
              <a:t>design  and/or consulting for </a:t>
            </a:r>
            <a:r>
              <a:rPr lang="en-US" altLang="en-US" sz="1800" dirty="0" smtClean="0">
                <a:ea typeface="ＭＳ Ｐゴシック" pitchFamily="34" charset="-128"/>
              </a:rPr>
              <a:t>agency’</a:t>
            </a:r>
            <a:r>
              <a:rPr lang="en-US" altLang="ja-JP" sz="1800" dirty="0" smtClean="0">
                <a:ea typeface="ＭＳ Ｐゴシック" pitchFamily="34" charset="-128"/>
              </a:rPr>
              <a:t>s </a:t>
            </a:r>
            <a:r>
              <a:rPr lang="en-US" altLang="ja-JP" sz="1800" dirty="0">
                <a:ea typeface="ＭＳ Ｐゴシック" pitchFamily="34" charset="-128"/>
              </a:rPr>
              <a:t>proposals </a:t>
            </a:r>
            <a:br>
              <a:rPr lang="en-US" altLang="ja-JP" sz="1800" dirty="0">
                <a:ea typeface="ＭＳ Ｐゴシック" pitchFamily="34" charset="-128"/>
              </a:rPr>
            </a:br>
            <a:r>
              <a:rPr lang="vi-VN" altLang="ja-JP" sz="1800" dirty="0">
                <a:ea typeface="ＭＳ Ｐゴシック" pitchFamily="34" charset="-128"/>
              </a:rPr>
              <a:t>• </a:t>
            </a:r>
            <a:r>
              <a:rPr lang="en-US" altLang="ja-JP" sz="1800" dirty="0">
                <a:ea typeface="ＭＳ Ｐゴシック" pitchFamily="34" charset="-128"/>
              </a:rPr>
              <a:t> </a:t>
            </a:r>
            <a:r>
              <a:rPr lang="vi-VN" altLang="ja-JP" sz="1800" dirty="0" smtClean="0">
                <a:ea typeface="ＭＳ Ｐゴシック" pitchFamily="34" charset="-128"/>
              </a:rPr>
              <a:t>p</a:t>
            </a:r>
            <a:r>
              <a:rPr lang="en-US" altLang="ja-JP" sz="1800" dirty="0" err="1" smtClean="0">
                <a:ea typeface="ＭＳ Ｐゴシック" pitchFamily="34" charset="-128"/>
              </a:rPr>
              <a:t>roduction</a:t>
            </a:r>
            <a:r>
              <a:rPr lang="en-US" altLang="ja-JP" sz="1800" dirty="0" smtClean="0">
                <a:ea typeface="ＭＳ Ｐゴシック" pitchFamily="34" charset="-128"/>
              </a:rPr>
              <a:t> and implementation</a:t>
            </a:r>
            <a:r>
              <a:rPr lang="vi-VN" altLang="ja-JP" sz="1800" dirty="0">
                <a:ea typeface="ＭＳ Ｐゴシック" pitchFamily="34" charset="-128"/>
              </a:rPr>
              <a:t/>
            </a:r>
            <a:br>
              <a:rPr lang="vi-VN" altLang="ja-JP" sz="1800" dirty="0">
                <a:ea typeface="ＭＳ Ｐゴシック" pitchFamily="34" charset="-128"/>
              </a:rPr>
            </a:br>
            <a:r>
              <a:rPr lang="vi-VN" altLang="ja-JP" sz="1800" dirty="0">
                <a:ea typeface="ＭＳ Ｐゴシック" pitchFamily="34" charset="-128"/>
              </a:rPr>
              <a:t> • </a:t>
            </a:r>
            <a:r>
              <a:rPr lang="en-US" altLang="ja-JP" sz="1800" dirty="0">
                <a:ea typeface="ＭＳ Ｐゴシック" pitchFamily="34" charset="-128"/>
              </a:rPr>
              <a:t>editorial  campaign</a:t>
            </a:r>
            <a:r>
              <a:rPr lang="vi-VN" altLang="ja-JP" sz="1800" dirty="0">
                <a:ea typeface="ＭＳ Ｐゴシック" pitchFamily="34" charset="-128"/>
              </a:rPr>
              <a:t>, PR, </a:t>
            </a:r>
            <a:r>
              <a:rPr lang="en-US" altLang="ja-JP" sz="1800" dirty="0">
                <a:ea typeface="ＭＳ Ｐゴシック" pitchFamily="34" charset="-128"/>
              </a:rPr>
              <a:t>going viral</a:t>
            </a:r>
            <a:r>
              <a:rPr lang="vi-VN" altLang="ja-JP" sz="1800" dirty="0">
                <a:ea typeface="ＭＳ Ｐゴシック" pitchFamily="34" charset="-128"/>
              </a:rPr>
              <a:t/>
            </a:r>
            <a:br>
              <a:rPr lang="vi-VN" altLang="ja-JP" sz="1800" dirty="0">
                <a:ea typeface="ＭＳ Ｐゴシック" pitchFamily="34" charset="-128"/>
              </a:rPr>
            </a:br>
            <a:r>
              <a:rPr lang="vi-VN" altLang="ja-JP" sz="1800" dirty="0">
                <a:ea typeface="ＭＳ Ｐゴシック" pitchFamily="34" charset="-128"/>
              </a:rPr>
              <a:t> • </a:t>
            </a:r>
            <a:r>
              <a:rPr lang="en-US" altLang="ja-JP" sz="1800" dirty="0">
                <a:ea typeface="ＭＳ Ｐゴシック" pitchFamily="34" charset="-128"/>
              </a:rPr>
              <a:t>dedicated ma</a:t>
            </a:r>
            <a:r>
              <a:rPr lang="vi-VN" altLang="ja-JP" sz="1800" dirty="0">
                <a:ea typeface="ＭＳ Ｐゴシック" pitchFamily="34" charset="-128"/>
              </a:rPr>
              <a:t>king-of + </a:t>
            </a:r>
            <a:r>
              <a:rPr lang="vi-VN" altLang="ja-JP" sz="1800" dirty="0" smtClean="0">
                <a:ea typeface="ＭＳ Ｐゴシック" pitchFamily="34" charset="-128"/>
              </a:rPr>
              <a:t>follow-up</a:t>
            </a:r>
            <a:endParaRPr lang="en-US" altLang="ja-JP" sz="1800" dirty="0" smtClean="0">
              <a:ea typeface="ＭＳ Ｐゴシック" pitchFamily="34" charset="-128"/>
            </a:endParaRPr>
          </a:p>
          <a:p>
            <a:pPr marL="0" indent="0">
              <a:buNone/>
              <a:defRPr/>
            </a:pPr>
            <a:r>
              <a:rPr lang="en-US" altLang="en-US" sz="1800" dirty="0" smtClean="0">
                <a:ea typeface="ＭＳ Ｐゴシック" pitchFamily="34" charset="-128"/>
              </a:rPr>
              <a:t>2. Creation fee</a:t>
            </a:r>
          </a:p>
          <a:p>
            <a:pPr marL="0" indent="0">
              <a:buNone/>
              <a:defRPr/>
            </a:pPr>
            <a:r>
              <a:rPr lang="en-US" altLang="en-US" sz="1800" dirty="0" smtClean="0">
                <a:ea typeface="ＭＳ Ｐゴシック" pitchFamily="34" charset="-128"/>
              </a:rPr>
              <a:t>3. Implementation fee</a:t>
            </a:r>
            <a:r>
              <a:rPr lang="en-US" altLang="en-US" sz="1800" dirty="0" smtClean="0">
                <a:ea typeface="ＭＳ Ｐゴシック" pitchFamily="34" charset="-128"/>
              </a:rPr>
              <a:t/>
            </a:r>
            <a:br>
              <a:rPr lang="en-US" altLang="en-US" sz="1800" dirty="0" smtClean="0">
                <a:ea typeface="ＭＳ Ｐゴシック" pitchFamily="34" charset="-128"/>
              </a:rPr>
            </a:br>
            <a:endParaRPr lang="ro-RO" altLang="en-US" sz="1800" dirty="0"/>
          </a:p>
        </p:txBody>
      </p:sp>
    </p:spTree>
    <p:extLst>
      <p:ext uri="{BB962C8B-B14F-4D97-AF65-F5344CB8AC3E}">
        <p14:creationId xmlns:p14="http://schemas.microsoft.com/office/powerpoint/2010/main" val="3962153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2238375" y="549275"/>
            <a:ext cx="6905625" cy="431800"/>
          </a:xfrm>
        </p:spPr>
        <p:txBody>
          <a:bodyPr/>
          <a:lstStyle/>
          <a:p>
            <a:pPr eaLnBrk="1" hangingPunct="1"/>
            <a:r>
              <a:rPr lang="en-US" altLang="en-US" sz="2000" dirty="0" smtClean="0"/>
              <a:t>Dedicated media campaign for the brand at ADfel</a:t>
            </a:r>
            <a:endParaRPr lang="en-US" altLang="en-US" sz="2000" dirty="0" smtClean="0"/>
          </a:p>
        </p:txBody>
      </p:sp>
      <p:sp>
        <p:nvSpPr>
          <p:cNvPr id="39939" name="Rectangle 3"/>
          <p:cNvSpPr>
            <a:spLocks noGrp="1" noChangeArrowheads="1"/>
          </p:cNvSpPr>
          <p:nvPr>
            <p:ph type="body" idx="1"/>
          </p:nvPr>
        </p:nvSpPr>
        <p:spPr>
          <a:xfrm>
            <a:off x="457200" y="1196975"/>
            <a:ext cx="8686800" cy="5256213"/>
          </a:xfrm>
        </p:spPr>
        <p:txBody>
          <a:bodyPr/>
          <a:lstStyle/>
          <a:p>
            <a:pPr lvl="1" algn="ctr" eaLnBrk="1" hangingPunct="1">
              <a:buClr>
                <a:srgbClr val="49AAB1"/>
              </a:buClr>
              <a:buFontTx/>
              <a:buNone/>
            </a:pPr>
            <a:endParaRPr lang="en-US" altLang="en-US" sz="1800" dirty="0" smtClean="0"/>
          </a:p>
          <a:p>
            <a:pPr eaLnBrk="1" hangingPunct="1"/>
            <a:r>
              <a:rPr lang="en-US" altLang="en-US" sz="2000" dirty="0" smtClean="0"/>
              <a:t>The campaign detailed below is dedicated to the brand,</a:t>
            </a:r>
            <a:br>
              <a:rPr lang="en-US" altLang="en-US" sz="2000" dirty="0" smtClean="0"/>
            </a:br>
            <a:r>
              <a:rPr lang="en-US" altLang="en-US" sz="2000" dirty="0" smtClean="0"/>
              <a:t>created on your communication platform, announcing your presence at ADfel</a:t>
            </a:r>
            <a:r>
              <a:rPr lang="ro-RO" altLang="en-US" sz="2000" dirty="0" smtClean="0"/>
              <a:t>)</a:t>
            </a:r>
            <a:endParaRPr lang="ro-RO" altLang="en-US" sz="2000" dirty="0" smtClean="0"/>
          </a:p>
          <a:p>
            <a:pPr eaLnBrk="1" hangingPunct="1"/>
            <a:endParaRPr lang="ro-RO" altLang="en-US" sz="2000" dirty="0" smtClean="0"/>
          </a:p>
          <a:p>
            <a:pPr eaLnBrk="1" hangingPunct="1"/>
            <a:endParaRPr lang="ro-RO" altLang="en-US" sz="2000" dirty="0" smtClean="0"/>
          </a:p>
          <a:p>
            <a:pPr eaLnBrk="1" hangingPunct="1"/>
            <a:r>
              <a:rPr lang="en-US" altLang="en-US" sz="2000" dirty="0" smtClean="0"/>
              <a:t>The dedicated campaign will be amplified via the general </a:t>
            </a:r>
            <a:r>
              <a:rPr lang="en-US" altLang="en-US" sz="2000" dirty="0" err="1" smtClean="0"/>
              <a:t>Adfgel</a:t>
            </a:r>
            <a:r>
              <a:rPr lang="en-US" altLang="en-US" sz="2000" dirty="0" smtClean="0"/>
              <a:t> campaign, that also features your brands on some particular channels</a:t>
            </a:r>
          </a:p>
          <a:p>
            <a:pPr eaLnBrk="1" hangingPunct="1"/>
            <a:r>
              <a:rPr lang="en-US" altLang="en-US" sz="2000" dirty="0" smtClean="0"/>
              <a:t>The media partners of ADfel 2014 are under final review, here’s a sample for </a:t>
            </a:r>
            <a:r>
              <a:rPr lang="ro-RO" altLang="en-US" sz="2000" dirty="0" smtClean="0"/>
              <a:t> </a:t>
            </a:r>
            <a:r>
              <a:rPr lang="ro-RO" altLang="en-US" sz="2000" dirty="0" smtClean="0"/>
              <a:t>2013</a:t>
            </a:r>
            <a:r>
              <a:rPr lang="en-US" altLang="en-US" sz="2000" dirty="0" smtClean="0"/>
              <a:t>:</a:t>
            </a:r>
            <a:r>
              <a:rPr lang="ro-RO" altLang="en-US" sz="2000" dirty="0" smtClean="0"/>
              <a:t/>
            </a:r>
            <a:br>
              <a:rPr lang="ro-RO" altLang="en-US" sz="2000" dirty="0" smtClean="0"/>
            </a:br>
            <a:endParaRPr lang="ro-RO" altLang="en-US" sz="2000" dirty="0" smtClean="0"/>
          </a:p>
        </p:txBody>
      </p:sp>
      <p:pic>
        <p:nvPicPr>
          <p:cNvPr id="39940" name="Picture 2"/>
          <p:cNvPicPr>
            <a:picLocks noChangeAspect="1"/>
          </p:cNvPicPr>
          <p:nvPr/>
        </p:nvPicPr>
        <p:blipFill>
          <a:blip r:embed="rId2">
            <a:extLst>
              <a:ext uri="{28A0092B-C50C-407E-A947-70E740481C1C}">
                <a14:useLocalDpi xmlns:a14="http://schemas.microsoft.com/office/drawing/2010/main" val="0"/>
              </a:ext>
            </a:extLst>
          </a:blip>
          <a:srcRect l="36951" t="66165" r="3609" b="3510"/>
          <a:stretch>
            <a:fillRect/>
          </a:stretch>
        </p:blipFill>
        <p:spPr bwMode="auto">
          <a:xfrm>
            <a:off x="899592" y="4725144"/>
            <a:ext cx="7232650"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62438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238375" y="549275"/>
            <a:ext cx="7158038" cy="431800"/>
          </a:xfrm>
        </p:spPr>
        <p:txBody>
          <a:bodyPr/>
          <a:lstStyle/>
          <a:p>
            <a:pPr eaLnBrk="1" hangingPunct="1"/>
            <a:r>
              <a:rPr lang="en-US" altLang="en-US" sz="2000" dirty="0"/>
              <a:t>Dedicated media campaign for the brand at </a:t>
            </a:r>
            <a:r>
              <a:rPr lang="en-US" altLang="en-US" sz="2000" dirty="0" smtClean="0"/>
              <a:t>ADfel: details</a:t>
            </a:r>
            <a:endParaRPr lang="en-US" altLang="en-US" sz="2000" dirty="0" smtClean="0"/>
          </a:p>
        </p:txBody>
      </p:sp>
      <p:sp>
        <p:nvSpPr>
          <p:cNvPr id="18435" name="Rectangle 3"/>
          <p:cNvSpPr>
            <a:spLocks noGrp="1" noChangeArrowheads="1"/>
          </p:cNvSpPr>
          <p:nvPr>
            <p:ph type="body" idx="1"/>
          </p:nvPr>
        </p:nvSpPr>
        <p:spPr>
          <a:xfrm>
            <a:off x="457200" y="1196975"/>
            <a:ext cx="8507413" cy="5256213"/>
          </a:xfrm>
        </p:spPr>
        <p:txBody>
          <a:bodyPr/>
          <a:lstStyle/>
          <a:p>
            <a:pPr lvl="1" algn="ctr" eaLnBrk="1" hangingPunct="1">
              <a:buClr>
                <a:srgbClr val="49AAB1"/>
              </a:buClr>
              <a:buFontTx/>
              <a:buNone/>
              <a:defRPr/>
            </a:pPr>
            <a:endParaRPr lang="en-US" altLang="en-US" sz="1800" dirty="0" smtClean="0"/>
          </a:p>
          <a:p>
            <a:pPr>
              <a:defRPr/>
            </a:pPr>
            <a:r>
              <a:rPr lang="en-US" altLang="en-US" sz="2000" b="1" dirty="0" smtClean="0">
                <a:solidFill>
                  <a:srgbClr val="3286AE"/>
                </a:solidFill>
              </a:rPr>
              <a:t>Content: </a:t>
            </a:r>
            <a:r>
              <a:rPr lang="en-US" altLang="en-US" sz="2000" dirty="0" smtClean="0"/>
              <a:t>The dedicated media campaign for your brand has 2 layers</a:t>
            </a:r>
            <a:r>
              <a:rPr lang="ro-RO" altLang="en-US" sz="2000" dirty="0" smtClean="0"/>
              <a:t>:</a:t>
            </a:r>
            <a:endParaRPr lang="en-US" altLang="en-US" sz="2000" dirty="0" smtClean="0"/>
          </a:p>
          <a:p>
            <a:pPr lvl="1">
              <a:defRPr/>
            </a:pPr>
            <a:r>
              <a:rPr lang="ro-RO" altLang="en-US" sz="1600" dirty="0" smtClean="0"/>
              <a:t>overall </a:t>
            </a:r>
            <a:r>
              <a:rPr lang="en-US" altLang="en-US" sz="1600" dirty="0" smtClean="0"/>
              <a:t>promotion of th</a:t>
            </a:r>
            <a:r>
              <a:rPr lang="en-US" altLang="en-US" sz="1600" dirty="0" smtClean="0"/>
              <a:t>e brand presence at ADfel</a:t>
            </a:r>
            <a:br>
              <a:rPr lang="en-US" altLang="en-US" sz="1600" dirty="0" smtClean="0"/>
            </a:br>
            <a:r>
              <a:rPr lang="ro-RO" altLang="en-US" sz="1600" dirty="0" smtClean="0"/>
              <a:t>(</a:t>
            </a:r>
            <a:r>
              <a:rPr lang="en-US" altLang="en-US" sz="1600" dirty="0" smtClean="0"/>
              <a:t>announces the brand presence at the event</a:t>
            </a:r>
            <a:r>
              <a:rPr lang="ro-RO" altLang="en-US" sz="1600" dirty="0" smtClean="0"/>
              <a:t>)</a:t>
            </a:r>
            <a:r>
              <a:rPr lang="ro-RO" altLang="en-US" sz="1600" dirty="0" smtClean="0"/>
              <a:t/>
            </a:r>
            <a:br>
              <a:rPr lang="ro-RO" altLang="en-US" sz="1600" dirty="0" smtClean="0"/>
            </a:br>
            <a:endParaRPr lang="ro-RO" altLang="en-US" sz="1600" dirty="0" smtClean="0"/>
          </a:p>
          <a:p>
            <a:pPr lvl="1">
              <a:defRPr/>
            </a:pPr>
            <a:r>
              <a:rPr lang="en-US" altLang="en-US" sz="1600" dirty="0" smtClean="0"/>
              <a:t>Individual promotion for each of your brand activation at ADfel</a:t>
            </a:r>
            <a:r>
              <a:rPr lang="ro-RO" altLang="en-US" sz="1600" dirty="0" smtClean="0"/>
              <a:t/>
            </a:r>
            <a:br>
              <a:rPr lang="ro-RO" altLang="en-US" sz="1600" dirty="0" smtClean="0"/>
            </a:br>
            <a:r>
              <a:rPr lang="ro-RO" altLang="en-US" sz="1600" dirty="0" smtClean="0"/>
              <a:t>(</a:t>
            </a:r>
            <a:r>
              <a:rPr lang="en-US" altLang="en-US" sz="1600" dirty="0" smtClean="0"/>
              <a:t>invites the public to participate at every activation during the event</a:t>
            </a:r>
            <a:r>
              <a:rPr lang="ro-RO" altLang="en-US" sz="1600" dirty="0" smtClean="0"/>
              <a:t>)</a:t>
            </a:r>
            <a:endParaRPr lang="ro-RO" altLang="en-US" sz="1600" dirty="0" smtClean="0"/>
          </a:p>
          <a:p>
            <a:pPr lvl="1">
              <a:defRPr/>
            </a:pPr>
            <a:endParaRPr lang="ro-RO" altLang="en-US" sz="1600" dirty="0" smtClean="0"/>
          </a:p>
          <a:p>
            <a:pPr eaLnBrk="1" hangingPunct="1">
              <a:defRPr/>
            </a:pPr>
            <a:r>
              <a:rPr lang="en-US" altLang="en-US" sz="2000" b="1" dirty="0" smtClean="0">
                <a:solidFill>
                  <a:srgbClr val="3286AE"/>
                </a:solidFill>
              </a:rPr>
              <a:t>Magnitude: </a:t>
            </a:r>
            <a:r>
              <a:rPr lang="en-US" altLang="en-US" sz="2000" dirty="0" smtClean="0"/>
              <a:t>The campaign is proportional to the brand presence at ADfel</a:t>
            </a:r>
            <a:br>
              <a:rPr lang="en-US" altLang="en-US" sz="2000" dirty="0" smtClean="0"/>
            </a:br>
            <a:r>
              <a:rPr lang="ro-RO" altLang="en-US" sz="2000" dirty="0" smtClean="0"/>
              <a:t>(</a:t>
            </a:r>
            <a:r>
              <a:rPr lang="en-US" altLang="en-US" sz="2000" dirty="0" smtClean="0"/>
              <a:t>no. of days and of activations</a:t>
            </a:r>
            <a:r>
              <a:rPr lang="ro-RO" altLang="en-US" sz="2000" dirty="0" smtClean="0"/>
              <a:t>)</a:t>
            </a:r>
            <a:r>
              <a:rPr lang="ro-RO" altLang="en-US" sz="2000" dirty="0" smtClean="0"/>
              <a:t/>
            </a:r>
            <a:br>
              <a:rPr lang="ro-RO" altLang="en-US" sz="2000" dirty="0" smtClean="0"/>
            </a:br>
            <a:endParaRPr lang="ro-RO" altLang="en-US" sz="2000" dirty="0" smtClean="0"/>
          </a:p>
          <a:p>
            <a:pPr>
              <a:defRPr/>
            </a:pPr>
            <a:r>
              <a:rPr lang="en-US" altLang="en-US" sz="2000" b="1" dirty="0">
                <a:solidFill>
                  <a:srgbClr val="3286AE"/>
                </a:solidFill>
              </a:rPr>
              <a:t>Timing: </a:t>
            </a:r>
            <a:r>
              <a:rPr lang="en-US" altLang="en-US" sz="2000" dirty="0" smtClean="0"/>
              <a:t>all the branded activities will b promoted simultaneously, 30 days </a:t>
            </a:r>
            <a:r>
              <a:rPr lang="ro-RO" altLang="en-US" sz="2000" dirty="0" smtClean="0"/>
              <a:t>(</a:t>
            </a:r>
            <a:r>
              <a:rPr lang="en-US" altLang="en-US" sz="2000" dirty="0" smtClean="0"/>
              <a:t>about 15</a:t>
            </a:r>
            <a:r>
              <a:rPr lang="ro-RO" altLang="en-US" sz="2000" dirty="0" smtClean="0"/>
              <a:t> </a:t>
            </a:r>
            <a:r>
              <a:rPr lang="en-US" altLang="en-US" sz="2000" dirty="0" smtClean="0"/>
              <a:t>before the event + 15 days after the event</a:t>
            </a:r>
            <a:r>
              <a:rPr lang="ro-RO" altLang="en-US" sz="2000" dirty="0" smtClean="0"/>
              <a:t>)</a:t>
            </a:r>
            <a:endParaRPr lang="ro-RO" altLang="en-US" sz="2000" dirty="0" smtClean="0"/>
          </a:p>
          <a:p>
            <a:pPr>
              <a:defRPr/>
            </a:pPr>
            <a:endParaRPr lang="ro-RO" altLang="en-US" sz="2000" dirty="0"/>
          </a:p>
          <a:p>
            <a:pPr>
              <a:defRPr/>
            </a:pPr>
            <a:r>
              <a:rPr lang="en-US" altLang="en-US" sz="2000" b="1" dirty="0" smtClean="0">
                <a:solidFill>
                  <a:srgbClr val="3286AE"/>
                </a:solidFill>
              </a:rPr>
              <a:t>Amplification</a:t>
            </a:r>
            <a:r>
              <a:rPr lang="ro-RO" altLang="en-US" sz="2000" b="1" dirty="0" smtClean="0">
                <a:solidFill>
                  <a:srgbClr val="3286AE"/>
                </a:solidFill>
              </a:rPr>
              <a:t>: </a:t>
            </a:r>
            <a:r>
              <a:rPr lang="en-US" altLang="en-US" sz="2000" dirty="0" smtClean="0"/>
              <a:t>all the branded activities at ADfel can also be communicated via any othe</a:t>
            </a:r>
            <a:r>
              <a:rPr lang="en-US" altLang="en-US" sz="2000" dirty="0" smtClean="0"/>
              <a:t>r channels of the brand, of the agency or of other partners</a:t>
            </a:r>
            <a:endParaRPr lang="ro-RO" altLang="en-US" sz="2000" dirty="0" smtClean="0"/>
          </a:p>
          <a:p>
            <a:pPr marL="0" indent="0">
              <a:buFontTx/>
              <a:buNone/>
              <a:defRPr/>
            </a:pPr>
            <a:endParaRPr lang="en-US" altLang="en-US" sz="2000" dirty="0" smtClean="0"/>
          </a:p>
          <a:p>
            <a:pPr eaLnBrk="1" hangingPunct="1">
              <a:buFontTx/>
              <a:buNone/>
              <a:defRPr/>
            </a:pPr>
            <a:endParaRPr lang="vi-VN" altLang="en-US" sz="2000" dirty="0" smtClean="0"/>
          </a:p>
          <a:p>
            <a:pPr eaLnBrk="1" hangingPunct="1">
              <a:buFontTx/>
              <a:buNone/>
              <a:defRPr/>
            </a:pPr>
            <a:endParaRPr lang="ro-RO" altLang="en-US" sz="2000" dirty="0" smtClean="0"/>
          </a:p>
        </p:txBody>
      </p:sp>
    </p:spTree>
    <p:extLst>
      <p:ext uri="{BB962C8B-B14F-4D97-AF65-F5344CB8AC3E}">
        <p14:creationId xmlns:p14="http://schemas.microsoft.com/office/powerpoint/2010/main" val="20624168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http://media.iqads.ro/2013/07/51de6afb02284-full.jpg"/>
          <p:cNvPicPr>
            <a:picLocks noChangeAspect="1" noChangeArrowheads="1"/>
          </p:cNvPicPr>
          <p:nvPr/>
        </p:nvPicPr>
        <p:blipFill rotWithShape="1">
          <a:blip r:embed="rId3">
            <a:extLst>
              <a:ext uri="{28A0092B-C50C-407E-A947-70E740481C1C}">
                <a14:useLocalDpi xmlns:a14="http://schemas.microsoft.com/office/drawing/2010/main" val="0"/>
              </a:ext>
            </a:extLst>
          </a:blip>
          <a:srcRect r="10864"/>
          <a:stretch/>
        </p:blipFill>
        <p:spPr bwMode="auto">
          <a:xfrm>
            <a:off x="-23258" y="-29209"/>
            <a:ext cx="9203770" cy="6887209"/>
          </a:xfrm>
          <a:prstGeom prst="rect">
            <a:avLst/>
          </a:prstGeom>
          <a:noFill/>
          <a:extLst>
            <a:ext uri="{909E8E84-426E-40DD-AFC4-6F175D3DCCD1}">
              <a14:hiddenFill xmlns:a14="http://schemas.microsoft.com/office/drawing/2010/main">
                <a:solidFill>
                  <a:srgbClr val="FFFFFF"/>
                </a:solidFill>
              </a14:hiddenFill>
            </a:ext>
          </a:extLst>
        </p:spPr>
      </p:pic>
      <p:sp>
        <p:nvSpPr>
          <p:cNvPr id="38915" name="Rectangle 6"/>
          <p:cNvSpPr>
            <a:spLocks noChangeArrowheads="1"/>
          </p:cNvSpPr>
          <p:nvPr/>
        </p:nvSpPr>
        <p:spPr bwMode="auto">
          <a:xfrm>
            <a:off x="107950" y="4883150"/>
            <a:ext cx="4464050" cy="850900"/>
          </a:xfrm>
          <a:prstGeom prst="rect">
            <a:avLst/>
          </a:prstGeom>
          <a:noFill/>
          <a:ln>
            <a:noFill/>
          </a:ln>
          <a:extLst>
            <a:ext uri="{909E8E84-426E-40DD-AFC4-6F175D3DCCD1}">
              <a14:hiddenFill xmlns:a14="http://schemas.microsoft.com/office/drawing/2010/main">
                <a:solidFill>
                  <a:schemeClr val="tx2">
                    <a:alpha val="70195"/>
                  </a:schemeClr>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2400">
                <a:solidFill>
                  <a:schemeClr val="tx1"/>
                </a:solidFill>
                <a:latin typeface="Calibri" panose="020F0502020204030204" pitchFamily="34" charset="0"/>
              </a:defRPr>
            </a:lvl1pPr>
            <a:lvl2pPr marL="742950" indent="-285750" eaLnBrk="0" hangingPunct="0">
              <a:spcBef>
                <a:spcPct val="20000"/>
              </a:spcBef>
              <a:buChar char="–"/>
              <a:defRPr sz="2000">
                <a:solidFill>
                  <a:schemeClr val="tx1"/>
                </a:solidFill>
                <a:latin typeface="Calibri" panose="020F0502020204030204" pitchFamily="34" charset="0"/>
              </a:defRPr>
            </a:lvl2pPr>
            <a:lvl3pPr marL="1143000" indent="-228600" eaLnBrk="0" hangingPunct="0">
              <a:spcBef>
                <a:spcPct val="20000"/>
              </a:spcBef>
              <a:buChar char="•"/>
              <a:defRPr>
                <a:solidFill>
                  <a:schemeClr val="tx1"/>
                </a:solidFill>
                <a:latin typeface="Calibri" panose="020F0502020204030204" pitchFamily="34" charset="0"/>
              </a:defRPr>
            </a:lvl3pPr>
            <a:lvl4pPr marL="1600200" indent="-228600" eaLnBrk="0" hangingPunct="0">
              <a:spcBef>
                <a:spcPct val="20000"/>
              </a:spcBef>
              <a:buChar char="–"/>
              <a:defRPr sz="1600">
                <a:solidFill>
                  <a:schemeClr val="tx1"/>
                </a:solidFill>
                <a:latin typeface="Calibri" panose="020F0502020204030204" pitchFamily="34" charset="0"/>
              </a:defRPr>
            </a:lvl4pPr>
            <a:lvl5pPr marL="2057400" indent="-228600" eaLnBrk="0" hangingPunct="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lgn="l" rtl="0" eaLnBrk="1" hangingPunct="1">
              <a:spcBef>
                <a:spcPct val="0"/>
              </a:spcBef>
              <a:buFontTx/>
              <a:buNone/>
            </a:pPr>
            <a:r>
              <a:rPr lang="en" sz="2800" b="1" i="0" u="none">
                <a:solidFill>
                  <a:srgbClr val="FFFFFF"/>
                </a:solidFill>
                <a:latin typeface="Trebuchet MS" panose="020B0603020202020204" pitchFamily="34" charset="0"/>
              </a:rPr>
              <a:t>ADfel subevents</a:t>
            </a:r>
            <a:endParaRPr lang="en" altLang="en-US" sz="2800" b="1" dirty="0">
              <a:solidFill>
                <a:srgbClr val="FFFFFF"/>
              </a:solidFill>
              <a:latin typeface="Trebuchet MS" panose="020B0603020202020204" pitchFamily="34" charset="0"/>
            </a:endParaRPr>
          </a:p>
        </p:txBody>
      </p:sp>
      <p:pic>
        <p:nvPicPr>
          <p:cNvPr id="38916" name="Picture 4" descr="ADfel_Galleries_logo_pt_backgroun_negru_TRANSPARENT"/>
          <p:cNvPicPr>
            <a:picLocks noChangeAspect="1" noChangeArrowheads="1"/>
          </p:cNvPicPr>
          <p:nvPr/>
        </p:nvPicPr>
        <p:blipFill>
          <a:blip r:embed="rId4">
            <a:extLst>
              <a:ext uri="{28A0092B-C50C-407E-A947-70E740481C1C}">
                <a14:useLocalDpi xmlns:a14="http://schemas.microsoft.com/office/drawing/2010/main" val="0"/>
              </a:ext>
            </a:extLst>
          </a:blip>
          <a:srcRect l="14496" t="16577" r="7883" b="11765"/>
          <a:stretch>
            <a:fillRect/>
          </a:stretch>
        </p:blipFill>
        <p:spPr bwMode="auto">
          <a:xfrm>
            <a:off x="4910138" y="4829175"/>
            <a:ext cx="1406525"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6" descr="grandspoof_01"/>
          <p:cNvPicPr>
            <a:picLocks noChangeAspect="1" noChangeArrowheads="1"/>
          </p:cNvPicPr>
          <p:nvPr/>
        </p:nvPicPr>
        <p:blipFill>
          <a:blip r:embed="rId5">
            <a:clrChange>
              <a:clrFrom>
                <a:srgbClr val="010101"/>
              </a:clrFrom>
              <a:clrTo>
                <a:srgbClr val="010101">
                  <a:alpha val="0"/>
                </a:srgbClr>
              </a:clrTo>
            </a:clrChange>
            <a:extLst>
              <a:ext uri="{28A0092B-C50C-407E-A947-70E740481C1C}">
                <a14:useLocalDpi xmlns:a14="http://schemas.microsoft.com/office/drawing/2010/main" val="0"/>
              </a:ext>
            </a:extLst>
          </a:blip>
          <a:srcRect l="24741" r="25087" b="26627"/>
          <a:stretch>
            <a:fillRect/>
          </a:stretch>
        </p:blipFill>
        <p:spPr bwMode="auto">
          <a:xfrm>
            <a:off x="7740650" y="4522788"/>
            <a:ext cx="1152525" cy="136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C:\Users\User\Desktop\zilele_culturale_adfel.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44208" y="4725144"/>
            <a:ext cx="1152128" cy="1122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74924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16" descr="https://fbcdn-sphotos-a-a.akamaihd.net/hphotos-ak-xfp1/t1.0-9/1174623_561440207252049_1722643666_n.jpg"/>
          <p:cNvPicPr>
            <a:picLocks noChangeAspect="1" noChangeArrowheads="1"/>
          </p:cNvPicPr>
          <p:nvPr/>
        </p:nvPicPr>
        <p:blipFill rotWithShape="1">
          <a:blip r:embed="rId3">
            <a:extLst>
              <a:ext uri="{28A0092B-C50C-407E-A947-70E740481C1C}">
                <a14:useLocalDpi xmlns:a14="http://schemas.microsoft.com/office/drawing/2010/main" val="0"/>
              </a:ext>
            </a:extLst>
          </a:blip>
          <a:srcRect l="20621"/>
          <a:stretch/>
        </p:blipFill>
        <p:spPr bwMode="auto">
          <a:xfrm>
            <a:off x="2639434" y="4149080"/>
            <a:ext cx="3182601" cy="266179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8" descr="https://fbcdn-sphotos-f-a.akamaihd.net/hphotos-ak-xpa1/t1.0-9/1148834_561476217248448_1286577083_n.jpg"/>
          <p:cNvPicPr>
            <a:picLocks noChangeAspect="1" noChangeArrowheads="1"/>
          </p:cNvPicPr>
          <p:nvPr/>
        </p:nvPicPr>
        <p:blipFill rotWithShape="1">
          <a:blip r:embed="rId4">
            <a:extLst>
              <a:ext uri="{28A0092B-C50C-407E-A947-70E740481C1C}">
                <a14:useLocalDpi xmlns:a14="http://schemas.microsoft.com/office/drawing/2010/main" val="0"/>
              </a:ext>
            </a:extLst>
          </a:blip>
          <a:srcRect l="1099" t="10158"/>
          <a:stretch/>
        </p:blipFill>
        <p:spPr bwMode="auto">
          <a:xfrm>
            <a:off x="0" y="3165402"/>
            <a:ext cx="2709950" cy="369259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2" descr="https://fbcdn-sphotos-b-a.akamaihd.net/hphotos-ak-xpa1/t1.0-9/1175011_562464647149605_1844616786_n.jpg"/>
          <p:cNvPicPr>
            <a:picLocks noChangeAspect="1" noChangeArrowheads="1"/>
          </p:cNvPicPr>
          <p:nvPr/>
        </p:nvPicPr>
        <p:blipFill rotWithShape="1">
          <a:blip r:embed="rId5">
            <a:extLst>
              <a:ext uri="{28A0092B-C50C-407E-A947-70E740481C1C}">
                <a14:useLocalDpi xmlns:a14="http://schemas.microsoft.com/office/drawing/2010/main" val="0"/>
              </a:ext>
            </a:extLst>
          </a:blip>
          <a:srcRect t="10401"/>
          <a:stretch/>
        </p:blipFill>
        <p:spPr bwMode="auto">
          <a:xfrm>
            <a:off x="5822036" y="2410378"/>
            <a:ext cx="3329654" cy="4475006"/>
          </a:xfrm>
          <a:prstGeom prst="rect">
            <a:avLst/>
          </a:prstGeom>
          <a:noFill/>
          <a:extLst>
            <a:ext uri="{909E8E84-426E-40DD-AFC4-6F175D3DCCD1}">
              <a14:hiddenFill xmlns:a14="http://schemas.microsoft.com/office/drawing/2010/main">
                <a:solidFill>
                  <a:srgbClr val="FFFFFF"/>
                </a:solidFill>
              </a14:hiddenFill>
            </a:ext>
          </a:extLst>
        </p:spPr>
      </p:pic>
      <p:sp>
        <p:nvSpPr>
          <p:cNvPr id="40973" name="Rectangle 7"/>
          <p:cNvSpPr>
            <a:spLocks noChangeArrowheads="1"/>
          </p:cNvSpPr>
          <p:nvPr/>
        </p:nvSpPr>
        <p:spPr bwMode="auto">
          <a:xfrm>
            <a:off x="0" y="5705475"/>
            <a:ext cx="8886825" cy="1152525"/>
          </a:xfrm>
          <a:prstGeom prst="rect">
            <a:avLst/>
          </a:prstGeom>
          <a:solidFill>
            <a:schemeClr val="tx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2400">
                <a:solidFill>
                  <a:schemeClr val="tx1"/>
                </a:solidFill>
                <a:latin typeface="Calibri" panose="020F0502020204030204" pitchFamily="34" charset="0"/>
              </a:defRPr>
            </a:lvl1pPr>
            <a:lvl2pPr marL="742950" indent="-285750" eaLnBrk="0" hangingPunct="0">
              <a:spcBef>
                <a:spcPct val="20000"/>
              </a:spcBef>
              <a:buChar char="–"/>
              <a:defRPr sz="2000">
                <a:solidFill>
                  <a:schemeClr val="tx1"/>
                </a:solidFill>
                <a:latin typeface="Calibri" panose="020F0502020204030204" pitchFamily="34" charset="0"/>
              </a:defRPr>
            </a:lvl2pPr>
            <a:lvl3pPr marL="1143000" indent="-228600" eaLnBrk="0" hangingPunct="0">
              <a:spcBef>
                <a:spcPct val="20000"/>
              </a:spcBef>
              <a:buChar char="•"/>
              <a:defRPr>
                <a:solidFill>
                  <a:schemeClr val="tx1"/>
                </a:solidFill>
                <a:latin typeface="Calibri" panose="020F0502020204030204" pitchFamily="34" charset="0"/>
              </a:defRPr>
            </a:lvl3pPr>
            <a:lvl4pPr marL="1600200" indent="-228600" eaLnBrk="0" hangingPunct="0">
              <a:spcBef>
                <a:spcPct val="20000"/>
              </a:spcBef>
              <a:buChar char="–"/>
              <a:defRPr sz="1600">
                <a:solidFill>
                  <a:schemeClr val="tx1"/>
                </a:solidFill>
                <a:latin typeface="Calibri" panose="020F0502020204030204" pitchFamily="34" charset="0"/>
              </a:defRPr>
            </a:lvl4pPr>
            <a:lvl5pPr marL="2057400" indent="-228600" eaLnBrk="0" hangingPunct="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lgn="l" rtl="0" eaLnBrk="1" hangingPunct="1">
              <a:buFontTx/>
              <a:buNone/>
            </a:pPr>
            <a:r>
              <a:rPr lang="en" sz="2100" b="0" i="0" u="none">
                <a:solidFill>
                  <a:srgbClr val="FFFFFF"/>
                </a:solidFill>
              </a:rPr>
              <a:t>	</a:t>
            </a:r>
            <a:r>
              <a:rPr lang="en" sz="2100" b="1" i="0" u="none">
                <a:solidFill>
                  <a:srgbClr val="FFFFFF"/>
                </a:solidFill>
              </a:rPr>
              <a:t>ADfel Culture Days </a:t>
            </a:r>
            <a:r>
              <a:rPr lang="en" sz="2100" b="0" i="0" u="none">
                <a:solidFill>
                  <a:srgbClr val="FFFFFF"/>
                </a:solidFill>
              </a:rPr>
              <a:t>are aimed at foundations, cultural institutes and </a:t>
            </a:r>
            <a:r>
              <a:rPr lang="en" sz="2100">
                <a:solidFill>
                  <a:srgbClr val="FFFFFF"/>
                </a:solidFill>
              </a:rPr>
              <a:t/>
            </a:r>
            <a:br>
              <a:rPr lang="en" sz="2100">
                <a:solidFill>
                  <a:srgbClr val="FFFFFF"/>
                </a:solidFill>
              </a:rPr>
            </a:br>
            <a:r>
              <a:rPr lang="en" sz="2100" b="0" i="0" u="none">
                <a:solidFill>
                  <a:srgbClr val="FFFFFF"/>
                </a:solidFill>
              </a:rPr>
              <a:t>NGOs which can thus promote their non-conventional initiatives without any participation cost. As many as 20 such organizations participated in 2013.</a:t>
            </a:r>
            <a:endParaRPr lang="en" altLang="en-US" sz="2100">
              <a:solidFill>
                <a:srgbClr val="FFFFFF"/>
              </a:solidFill>
            </a:endParaRPr>
          </a:p>
        </p:txBody>
      </p:sp>
      <p:pic>
        <p:nvPicPr>
          <p:cNvPr id="22" name="Picture 14" descr="https://fbcdn-sphotos-g-a.akamaihd.net/hphotos-ak-prn2/t1.0-9/1146525_561993133863423_1369188960_n.jpg"/>
          <p:cNvPicPr>
            <a:picLocks noChangeAspect="1" noChangeArrowheads="1"/>
          </p:cNvPicPr>
          <p:nvPr/>
        </p:nvPicPr>
        <p:blipFill rotWithShape="1">
          <a:blip r:embed="rId6">
            <a:extLst>
              <a:ext uri="{28A0092B-C50C-407E-A947-70E740481C1C}">
                <a14:useLocalDpi xmlns:a14="http://schemas.microsoft.com/office/drawing/2010/main" val="0"/>
              </a:ext>
            </a:extLst>
          </a:blip>
          <a:srcRect l="24733"/>
          <a:stretch/>
        </p:blipFill>
        <p:spPr bwMode="auto">
          <a:xfrm>
            <a:off x="5796136" y="-27384"/>
            <a:ext cx="3347864" cy="295295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0" descr="https://scontent-b-ams.xx.fbcdn.net/hphotos-frc3/t1.0-9/1150305_561476727248397_2027999090_n.jpg"/>
          <p:cNvPicPr>
            <a:picLocks noChangeAspect="1" noChangeArrowheads="1"/>
          </p:cNvPicPr>
          <p:nvPr/>
        </p:nvPicPr>
        <p:blipFill rotWithShape="1">
          <a:blip r:embed="rId7">
            <a:extLst>
              <a:ext uri="{28A0092B-C50C-407E-A947-70E740481C1C}">
                <a14:useLocalDpi xmlns:a14="http://schemas.microsoft.com/office/drawing/2010/main" val="0"/>
              </a:ext>
            </a:extLst>
          </a:blip>
          <a:srcRect l="19386"/>
          <a:stretch/>
        </p:blipFill>
        <p:spPr bwMode="auto">
          <a:xfrm>
            <a:off x="2359280" y="2797595"/>
            <a:ext cx="3516236" cy="290787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https://fbcdn-sphotos-a-a.akamaihd.net/hphotos-ak-xap1/t1.0-9/936521_561476073915129_1572287247_n.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10500"/>
          <a:stretch/>
        </p:blipFill>
        <p:spPr bwMode="auto">
          <a:xfrm>
            <a:off x="0" y="0"/>
            <a:ext cx="2359280" cy="316733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https://fbcdn-sphotos-g-a.akamaihd.net/hphotos-ak-xfa1/t1.0-9/1174957_561476200581783_1084714195_n.jpg"/>
          <p:cNvPicPr>
            <a:picLocks noChangeAspect="1" noChangeArrowheads="1"/>
          </p:cNvPicPr>
          <p:nvPr/>
        </p:nvPicPr>
        <p:blipFill rotWithShape="1">
          <a:blip r:embed="rId9">
            <a:extLst>
              <a:ext uri="{28A0092B-C50C-407E-A947-70E740481C1C}">
                <a14:useLocalDpi xmlns:a14="http://schemas.microsoft.com/office/drawing/2010/main" val="0"/>
              </a:ext>
            </a:extLst>
          </a:blip>
          <a:srcRect l="19449" r="1"/>
          <a:stretch/>
        </p:blipFill>
        <p:spPr bwMode="auto">
          <a:xfrm>
            <a:off x="2363100" y="-1"/>
            <a:ext cx="3458936" cy="286273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39337" y="3919219"/>
            <a:ext cx="1800453" cy="1754288"/>
          </a:xfrm>
          <a:prstGeom prst="rect">
            <a:avLst/>
          </a:prstGeom>
          <a:effectLst>
            <a:glow rad="228600">
              <a:schemeClr val="tx2"/>
            </a:glow>
          </a:effectLst>
        </p:spPr>
      </p:pic>
    </p:spTree>
    <p:extLst>
      <p:ext uri="{BB962C8B-B14F-4D97-AF65-F5344CB8AC3E}">
        <p14:creationId xmlns:p14="http://schemas.microsoft.com/office/powerpoint/2010/main" val="32935964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https://fbcdn-sphotos-b-a.akamaihd.net/hphotos-ak-prn2/t1.0-9/524486_402449839817754_369508157_n.jpg"/>
          <p:cNvPicPr>
            <a:picLocks noChangeAspect="1" noChangeArrowheads="1"/>
          </p:cNvPicPr>
          <p:nvPr/>
        </p:nvPicPr>
        <p:blipFill rotWithShape="1">
          <a:blip r:embed="rId2">
            <a:extLst>
              <a:ext uri="{28A0092B-C50C-407E-A947-70E740481C1C}">
                <a14:useLocalDpi xmlns:a14="http://schemas.microsoft.com/office/drawing/2010/main" val="0"/>
              </a:ext>
            </a:extLst>
          </a:blip>
          <a:srcRect l="13738"/>
          <a:stretch/>
        </p:blipFill>
        <p:spPr bwMode="auto">
          <a:xfrm>
            <a:off x="0" y="3442593"/>
            <a:ext cx="4419286" cy="341540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https://scontent-a-fra.xx.fbcdn.net/hphotos-xfp1/t1.0-9/293157_402727533123318_1869298411_n.jpg"/>
          <p:cNvPicPr>
            <a:picLocks noChangeAspect="1" noChangeArrowheads="1"/>
          </p:cNvPicPr>
          <p:nvPr/>
        </p:nvPicPr>
        <p:blipFill rotWithShape="1">
          <a:blip r:embed="rId3">
            <a:extLst>
              <a:ext uri="{28A0092B-C50C-407E-A947-70E740481C1C}">
                <a14:useLocalDpi xmlns:a14="http://schemas.microsoft.com/office/drawing/2010/main" val="0"/>
              </a:ext>
            </a:extLst>
          </a:blip>
          <a:srcRect l="20944"/>
          <a:stretch/>
        </p:blipFill>
        <p:spPr bwMode="auto">
          <a:xfrm>
            <a:off x="4148432" y="-1"/>
            <a:ext cx="5033965" cy="424504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https://fbcdn-sphotos-b-a.akamaihd.net/hphotos-ak-xfa1/v/t1.0-9/528126_402726419790096_1052420346_n.jpg?oh=0abb839c0300c861da2771d994f62811&amp;oe=542F45C6&amp;__gda__=1410727503_6e3158d6658b33068da4a1aa51ec2577"/>
          <p:cNvPicPr>
            <a:picLocks noChangeAspect="1" noChangeArrowheads="1"/>
          </p:cNvPicPr>
          <p:nvPr/>
        </p:nvPicPr>
        <p:blipFill rotWithShape="1">
          <a:blip r:embed="rId4">
            <a:extLst>
              <a:ext uri="{28A0092B-C50C-407E-A947-70E740481C1C}">
                <a14:useLocalDpi xmlns:a14="http://schemas.microsoft.com/office/drawing/2010/main" val="0"/>
              </a:ext>
            </a:extLst>
          </a:blip>
          <a:srcRect t="18707"/>
          <a:stretch/>
        </p:blipFill>
        <p:spPr bwMode="auto">
          <a:xfrm>
            <a:off x="2321872" y="3140968"/>
            <a:ext cx="6858640" cy="371703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s://fbcdn-sphotos-g-a.akamaihd.net/hphotos-ak-xap1/t1.0-9/1097962_561440190585384_721284921_n.jpg"/>
          <p:cNvPicPr>
            <a:picLocks noChangeAspect="1" noChangeArrowheads="1"/>
          </p:cNvPicPr>
          <p:nvPr/>
        </p:nvPicPr>
        <p:blipFill rotWithShape="1">
          <a:blip r:embed="rId5">
            <a:extLst>
              <a:ext uri="{28A0092B-C50C-407E-A947-70E740481C1C}">
                <a14:useLocalDpi xmlns:a14="http://schemas.microsoft.com/office/drawing/2010/main" val="0"/>
              </a:ext>
            </a:extLst>
          </a:blip>
          <a:srcRect l="19999"/>
          <a:stretch/>
        </p:blipFill>
        <p:spPr bwMode="auto">
          <a:xfrm>
            <a:off x="0" y="0"/>
            <a:ext cx="4148432" cy="3442592"/>
          </a:xfrm>
          <a:prstGeom prst="rect">
            <a:avLst/>
          </a:prstGeom>
          <a:noFill/>
          <a:extLst>
            <a:ext uri="{909E8E84-426E-40DD-AFC4-6F175D3DCCD1}">
              <a14:hiddenFill xmlns:a14="http://schemas.microsoft.com/office/drawing/2010/main">
                <a:solidFill>
                  <a:srgbClr val="FFFFFF"/>
                </a:solidFill>
              </a14:hiddenFill>
            </a:ext>
          </a:extLst>
        </p:spPr>
      </p:pic>
      <p:sp>
        <p:nvSpPr>
          <p:cNvPr id="41995" name="Rectangle 7"/>
          <p:cNvSpPr>
            <a:spLocks noChangeArrowheads="1"/>
          </p:cNvSpPr>
          <p:nvPr/>
        </p:nvSpPr>
        <p:spPr bwMode="auto">
          <a:xfrm>
            <a:off x="55563" y="5516563"/>
            <a:ext cx="9097962" cy="1081087"/>
          </a:xfrm>
          <a:prstGeom prst="rect">
            <a:avLst/>
          </a:prstGeom>
          <a:solidFill>
            <a:schemeClr val="tx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Calibri" panose="020F0502020204030204" pitchFamily="34" charset="0"/>
              </a:defRPr>
            </a:lvl1pPr>
            <a:lvl2pPr marL="742950" indent="-285750" eaLnBrk="0" hangingPunct="0">
              <a:spcBef>
                <a:spcPct val="20000"/>
              </a:spcBef>
              <a:buChar char="–"/>
              <a:defRPr sz="2000">
                <a:solidFill>
                  <a:schemeClr val="tx1"/>
                </a:solidFill>
                <a:latin typeface="Calibri" panose="020F0502020204030204" pitchFamily="34" charset="0"/>
              </a:defRPr>
            </a:lvl2pPr>
            <a:lvl3pPr marL="1143000" indent="-228600" eaLnBrk="0" hangingPunct="0">
              <a:spcBef>
                <a:spcPct val="20000"/>
              </a:spcBef>
              <a:buChar char="•"/>
              <a:defRPr>
                <a:solidFill>
                  <a:schemeClr val="tx1"/>
                </a:solidFill>
                <a:latin typeface="Calibri" panose="020F0502020204030204" pitchFamily="34" charset="0"/>
              </a:defRPr>
            </a:lvl3pPr>
            <a:lvl4pPr marL="1600200" indent="-228600" eaLnBrk="0" hangingPunct="0">
              <a:spcBef>
                <a:spcPct val="20000"/>
              </a:spcBef>
              <a:buChar char="–"/>
              <a:defRPr sz="1600">
                <a:solidFill>
                  <a:schemeClr val="tx1"/>
                </a:solidFill>
                <a:latin typeface="Calibri" panose="020F0502020204030204" pitchFamily="34" charset="0"/>
              </a:defRPr>
            </a:lvl4pPr>
            <a:lvl5pPr marL="2057400" indent="-228600" eaLnBrk="0" hangingPunct="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lgn="l" rtl="0" eaLnBrk="1" hangingPunct="1">
              <a:buFontTx/>
              <a:buNone/>
            </a:pPr>
            <a:r>
              <a:rPr lang="en" sz="2100" b="1" i="0" u="none" dirty="0">
                <a:solidFill>
                  <a:srgbClr val="FFFFFF"/>
                </a:solidFill>
              </a:rPr>
              <a:t>ADfel Galleries</a:t>
            </a:r>
            <a:r>
              <a:rPr lang="en" sz="2100" b="0" i="0" u="none" dirty="0">
                <a:solidFill>
                  <a:srgbClr val="FFFFFF"/>
                </a:solidFill>
              </a:rPr>
              <a:t> is </a:t>
            </a:r>
            <a:r>
              <a:rPr lang="en" sz="2100" b="0" i="0" u="none" dirty="0" smtClean="0">
                <a:solidFill>
                  <a:srgbClr val="FFFFFF"/>
                </a:solidFill>
              </a:rPr>
              <a:t>the exhibition </a:t>
            </a:r>
            <a:r>
              <a:rPr lang="en" sz="2100" b="0" i="0" u="none" dirty="0">
                <a:solidFill>
                  <a:srgbClr val="FFFFFF"/>
                </a:solidFill>
              </a:rPr>
              <a:t>of Romanian and international non-conventional advertising works. Back in 2013, 70 international and 10 Romanian agencies displayed 250 such works, former award winners in 6 advertising festivals.</a:t>
            </a:r>
            <a:endParaRPr lang="en" altLang="en-US" sz="2100" dirty="0">
              <a:solidFill>
                <a:srgbClr val="FFFFFF"/>
              </a:solidFill>
            </a:endParaRPr>
          </a:p>
        </p:txBody>
      </p:sp>
      <p:pic>
        <p:nvPicPr>
          <p:cNvPr id="8" name="Picture 11" descr="ADfel_Galleries_logo_pt_backgroun_negru_TRANSPARENT"/>
          <p:cNvPicPr>
            <a:picLocks noChangeAspect="1" noChangeArrowheads="1"/>
          </p:cNvPicPr>
          <p:nvPr/>
        </p:nvPicPr>
        <p:blipFill>
          <a:blip r:embed="rId6">
            <a:extLst>
              <a:ext uri="{28A0092B-C50C-407E-A947-70E740481C1C}">
                <a14:useLocalDpi xmlns:a14="http://schemas.microsoft.com/office/drawing/2010/main" val="0"/>
              </a:ext>
            </a:extLst>
          </a:blip>
          <a:srcRect l="2176" t="10309" r="7883" b="11765"/>
          <a:stretch>
            <a:fillRect/>
          </a:stretch>
        </p:blipFill>
        <p:spPr bwMode="auto">
          <a:xfrm>
            <a:off x="-108520" y="4245042"/>
            <a:ext cx="1692275" cy="1168400"/>
          </a:xfrm>
          <a:prstGeom prst="rect">
            <a:avLst/>
          </a:prstGeom>
          <a:noFill/>
          <a:ln>
            <a:noFill/>
          </a:ln>
          <a:effectLst>
            <a:glow rad="228600">
              <a:schemeClr val="accent4"/>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0091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2" descr="https://fbcdn-sphotos-e-a.akamaihd.net/hphotos-ak-xaf1/t1.0-9/430250_403398479722890_1620791173_n.jpg"/>
          <p:cNvPicPr>
            <a:picLocks noChangeAspect="1" noChangeArrowheads="1"/>
          </p:cNvPicPr>
          <p:nvPr/>
        </p:nvPicPr>
        <p:blipFill rotWithShape="1">
          <a:blip r:embed="rId3">
            <a:extLst>
              <a:ext uri="{28A0092B-C50C-407E-A947-70E740481C1C}">
                <a14:useLocalDpi xmlns:a14="http://schemas.microsoft.com/office/drawing/2010/main" val="0"/>
              </a:ext>
            </a:extLst>
          </a:blip>
          <a:srcRect t="13109" b="48880"/>
          <a:stretch/>
        </p:blipFill>
        <p:spPr bwMode="auto">
          <a:xfrm>
            <a:off x="-1" y="4540838"/>
            <a:ext cx="9144001" cy="231716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s://fbcdn-sphotos-b-a.akamaihd.net/hphotos-ak-prn2/t1.0-9/988685_563002107095859_1162287588_n.jpg"/>
          <p:cNvPicPr>
            <a:picLocks noChangeAspect="1" noChangeArrowheads="1"/>
          </p:cNvPicPr>
          <p:nvPr/>
        </p:nvPicPr>
        <p:blipFill rotWithShape="1">
          <a:blip r:embed="rId4">
            <a:extLst>
              <a:ext uri="{28A0092B-C50C-407E-A947-70E740481C1C}">
                <a14:useLocalDpi xmlns:a14="http://schemas.microsoft.com/office/drawing/2010/main" val="0"/>
              </a:ext>
            </a:extLst>
          </a:blip>
          <a:srcRect t="13263" b="5376"/>
          <a:stretch/>
        </p:blipFill>
        <p:spPr bwMode="auto">
          <a:xfrm>
            <a:off x="0" y="2460078"/>
            <a:ext cx="4860032" cy="2625106"/>
          </a:xfrm>
          <a:prstGeom prst="rect">
            <a:avLst/>
          </a:prstGeom>
          <a:noFill/>
          <a:extLst>
            <a:ext uri="{909E8E84-426E-40DD-AFC4-6F175D3DCCD1}">
              <a14:hiddenFill xmlns:a14="http://schemas.microsoft.com/office/drawing/2010/main">
                <a:solidFill>
                  <a:srgbClr val="FFFFFF"/>
                </a:solidFill>
              </a14:hiddenFill>
            </a:ext>
          </a:extLst>
        </p:spPr>
      </p:pic>
      <p:sp>
        <p:nvSpPr>
          <p:cNvPr id="39944" name="Rectangle 7"/>
          <p:cNvSpPr>
            <a:spLocks noChangeArrowheads="1"/>
          </p:cNvSpPr>
          <p:nvPr/>
        </p:nvSpPr>
        <p:spPr bwMode="auto">
          <a:xfrm>
            <a:off x="539750" y="4991100"/>
            <a:ext cx="8604250" cy="1866900"/>
          </a:xfrm>
          <a:prstGeom prst="rect">
            <a:avLst/>
          </a:prstGeom>
          <a:solidFill>
            <a:schemeClr val="tx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Calibri" panose="020F0502020204030204" pitchFamily="34" charset="0"/>
              </a:defRPr>
            </a:lvl1pPr>
            <a:lvl2pPr marL="742950" indent="-285750" eaLnBrk="0" hangingPunct="0">
              <a:spcBef>
                <a:spcPct val="20000"/>
              </a:spcBef>
              <a:buChar char="–"/>
              <a:defRPr sz="2000">
                <a:solidFill>
                  <a:schemeClr val="tx1"/>
                </a:solidFill>
                <a:latin typeface="Calibri" panose="020F0502020204030204" pitchFamily="34" charset="0"/>
              </a:defRPr>
            </a:lvl2pPr>
            <a:lvl3pPr marL="1143000" indent="-228600" eaLnBrk="0" hangingPunct="0">
              <a:spcBef>
                <a:spcPct val="20000"/>
              </a:spcBef>
              <a:buChar char="•"/>
              <a:defRPr>
                <a:solidFill>
                  <a:schemeClr val="tx1"/>
                </a:solidFill>
                <a:latin typeface="Calibri" panose="020F0502020204030204" pitchFamily="34" charset="0"/>
              </a:defRPr>
            </a:lvl3pPr>
            <a:lvl4pPr marL="1600200" indent="-228600" eaLnBrk="0" hangingPunct="0">
              <a:spcBef>
                <a:spcPct val="20000"/>
              </a:spcBef>
              <a:buChar char="–"/>
              <a:defRPr sz="1600">
                <a:solidFill>
                  <a:schemeClr val="tx1"/>
                </a:solidFill>
                <a:latin typeface="Calibri" panose="020F0502020204030204" pitchFamily="34" charset="0"/>
              </a:defRPr>
            </a:lvl4pPr>
            <a:lvl5pPr marL="2057400" indent="-228600" eaLnBrk="0" hangingPunct="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lgn="l" rtl="0" eaLnBrk="1" hangingPunct="1">
              <a:buFontTx/>
              <a:buNone/>
            </a:pPr>
            <a:r>
              <a:rPr lang="en" sz="1800" b="1" i="0" u="none" dirty="0">
                <a:solidFill>
                  <a:srgbClr val="FFFFFF"/>
                </a:solidFill>
              </a:rPr>
              <a:t>Grand Spoof</a:t>
            </a:r>
            <a:r>
              <a:rPr lang="en" sz="1800" b="0" i="0" u="none" dirty="0">
                <a:solidFill>
                  <a:srgbClr val="FFFFFF"/>
                </a:solidFill>
              </a:rPr>
              <a:t> is the largest Romanian contest of commercial burlesquing, held every year under the ADfel umbrella and presented by </a:t>
            </a:r>
            <a:r>
              <a:rPr lang="en" sz="1800" b="0" i="0" u="none" dirty="0" smtClean="0">
                <a:solidFill>
                  <a:srgbClr val="FFFFFF"/>
                </a:solidFill>
              </a:rPr>
              <a:t>Ciuc Premium.</a:t>
            </a:r>
            <a:endParaRPr lang="en" sz="1800" b="0" i="0" u="none" dirty="0">
              <a:solidFill>
                <a:srgbClr val="FFFFFF"/>
              </a:solidFill>
            </a:endParaRPr>
          </a:p>
          <a:p>
            <a:pPr algn="l" rtl="0" eaLnBrk="1" hangingPunct="1">
              <a:buFontTx/>
              <a:buNone/>
            </a:pPr>
            <a:r>
              <a:rPr lang="en" sz="1800" b="0" i="0" u="none" dirty="0">
                <a:solidFill>
                  <a:srgbClr val="FFFFFF"/>
                </a:solidFill>
              </a:rPr>
              <a:t>More than 300 spoofs were registered in the first seven editions (as many as 84 in 2013) and juried by creative directors from advertising agencies and on-line voters.</a:t>
            </a:r>
          </a:p>
          <a:p>
            <a:pPr algn="l" rtl="0" eaLnBrk="1" hangingPunct="1">
              <a:buFontTx/>
              <a:buNone/>
            </a:pPr>
            <a:r>
              <a:rPr lang="en" sz="1800" b="0" i="0" u="none" dirty="0">
                <a:solidFill>
                  <a:srgbClr val="FFFFFF"/>
                </a:solidFill>
                <a:hlinkClick r:id="rId5"/>
              </a:rPr>
              <a:t>Jury award: Cahfu</a:t>
            </a:r>
            <a:r>
              <a:rPr lang="en" sz="1800" b="0" i="0" u="none" dirty="0">
                <a:solidFill>
                  <a:srgbClr val="FFFFFF"/>
                </a:solidFill>
              </a:rPr>
              <a:t>| </a:t>
            </a:r>
            <a:r>
              <a:rPr lang="en" sz="1800" b="0" i="0" u="none" dirty="0">
                <a:solidFill>
                  <a:srgbClr val="FFFFFF"/>
                </a:solidFill>
                <a:hlinkClick r:id="rId6"/>
              </a:rPr>
              <a:t>Audience award: Gărgăriţă-Riţă</a:t>
            </a:r>
            <a:r>
              <a:rPr lang="en" sz="1800" b="0" i="0" u="none" dirty="0">
                <a:solidFill>
                  <a:srgbClr val="FFFFFF"/>
                </a:solidFill>
              </a:rPr>
              <a:t> | </a:t>
            </a:r>
            <a:r>
              <a:rPr lang="en" sz="1800" b="0" i="0" u="none" dirty="0">
                <a:solidFill>
                  <a:srgbClr val="FFFFFF"/>
                </a:solidFill>
                <a:hlinkClick r:id="rId7"/>
              </a:rPr>
              <a:t>All 2013</a:t>
            </a:r>
            <a:endParaRPr lang="en" altLang="en-US" sz="1800" dirty="0">
              <a:solidFill>
                <a:srgbClr val="FFFFFF"/>
              </a:solidFill>
            </a:endParaRPr>
          </a:p>
        </p:txBody>
      </p:sp>
      <p:pic>
        <p:nvPicPr>
          <p:cNvPr id="11" name="Picture 10" descr="https://scontent-a-ams.xx.fbcdn.net/hphotos-frc3/t1.0-9/555580_403396413056430_437011978_n.jpg"/>
          <p:cNvPicPr>
            <a:picLocks noChangeAspect="1" noChangeArrowheads="1"/>
          </p:cNvPicPr>
          <p:nvPr/>
        </p:nvPicPr>
        <p:blipFill rotWithShape="1">
          <a:blip r:embed="rId8">
            <a:extLst>
              <a:ext uri="{28A0092B-C50C-407E-A947-70E740481C1C}">
                <a14:useLocalDpi xmlns:a14="http://schemas.microsoft.com/office/drawing/2010/main" val="0"/>
              </a:ext>
            </a:extLst>
          </a:blip>
          <a:srcRect t="13507"/>
          <a:stretch/>
        </p:blipFill>
        <p:spPr bwMode="auto">
          <a:xfrm>
            <a:off x="0" y="-27384"/>
            <a:ext cx="4914989" cy="283406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https://fbcdn-sphotos-h-a.akamaihd.net/hphotos-ak-xpa1/t1.0-9/998455_563000763762660_1334962264_n.jpg"/>
          <p:cNvPicPr>
            <a:picLocks noChangeAspect="1" noChangeArrowheads="1"/>
          </p:cNvPicPr>
          <p:nvPr/>
        </p:nvPicPr>
        <p:blipFill rotWithShape="1">
          <a:blip r:embed="rId9">
            <a:extLst>
              <a:ext uri="{28A0092B-C50C-407E-A947-70E740481C1C}">
                <a14:useLocalDpi xmlns:a14="http://schemas.microsoft.com/office/drawing/2010/main" val="0"/>
              </a:ext>
            </a:extLst>
          </a:blip>
          <a:srcRect t="13366"/>
          <a:stretch/>
        </p:blipFill>
        <p:spPr bwMode="auto">
          <a:xfrm>
            <a:off x="4716016" y="2569850"/>
            <a:ext cx="4426412" cy="252456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https://fbcdn-sphotos-d-a.akamaihd.net/hphotos-ak-xfa1/t1.0-9/542492_403396093056462_1310852684_n.jpg"/>
          <p:cNvPicPr>
            <a:picLocks noChangeAspect="1" noChangeArrowheads="1"/>
          </p:cNvPicPr>
          <p:nvPr/>
        </p:nvPicPr>
        <p:blipFill rotWithShape="1">
          <a:blip r:embed="rId10">
            <a:extLst>
              <a:ext uri="{28A0092B-C50C-407E-A947-70E740481C1C}">
                <a14:useLocalDpi xmlns:a14="http://schemas.microsoft.com/office/drawing/2010/main" val="0"/>
              </a:ext>
            </a:extLst>
          </a:blip>
          <a:srcRect t="12986"/>
          <a:stretch/>
        </p:blipFill>
        <p:spPr bwMode="auto">
          <a:xfrm>
            <a:off x="4647204" y="-27384"/>
            <a:ext cx="4496797" cy="260855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7" descr="grandspoof_01"/>
          <p:cNvPicPr>
            <a:picLocks noChangeAspect="1" noChangeArrowheads="1"/>
          </p:cNvPicPr>
          <p:nvPr/>
        </p:nvPicPr>
        <p:blipFill>
          <a:blip r:embed="rId11">
            <a:clrChange>
              <a:clrFrom>
                <a:srgbClr val="010101"/>
              </a:clrFrom>
              <a:clrTo>
                <a:srgbClr val="010101">
                  <a:alpha val="0"/>
                </a:srgbClr>
              </a:clrTo>
            </a:clrChange>
            <a:extLst>
              <a:ext uri="{28A0092B-C50C-407E-A947-70E740481C1C}">
                <a14:useLocalDpi xmlns:a14="http://schemas.microsoft.com/office/drawing/2010/main" val="0"/>
              </a:ext>
            </a:extLst>
          </a:blip>
          <a:srcRect l="24741" r="25087" b="26627"/>
          <a:stretch>
            <a:fillRect/>
          </a:stretch>
        </p:blipFill>
        <p:spPr bwMode="auto">
          <a:xfrm>
            <a:off x="464370" y="3482729"/>
            <a:ext cx="1152525" cy="1360487"/>
          </a:xfrm>
          <a:prstGeom prst="rect">
            <a:avLst/>
          </a:prstGeom>
          <a:noFill/>
          <a:ln>
            <a:noFill/>
          </a:ln>
          <a:effectLst>
            <a:glow rad="101600">
              <a:schemeClr val="tx2"/>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22331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algn="l" rtl="0" eaLnBrk="1" hangingPunct="1"/>
            <a:r>
              <a:rPr lang="en" b="0" i="0" u="none"/>
              <a:t>About the organisers: IQads</a:t>
            </a:r>
            <a:endParaRPr lang="en" altLang="en-US" smtClean="0"/>
          </a:p>
        </p:txBody>
      </p:sp>
      <p:sp>
        <p:nvSpPr>
          <p:cNvPr id="52227" name="Rectangle 3"/>
          <p:cNvSpPr>
            <a:spLocks noGrp="1" noChangeArrowheads="1"/>
          </p:cNvSpPr>
          <p:nvPr>
            <p:ph type="body" idx="1"/>
          </p:nvPr>
        </p:nvSpPr>
        <p:spPr/>
        <p:txBody>
          <a:bodyPr/>
          <a:lstStyle/>
          <a:p>
            <a:pPr algn="l" rtl="0" eaLnBrk="1" hangingPunct="1">
              <a:lnSpc>
                <a:spcPct val="90000"/>
              </a:lnSpc>
            </a:pPr>
            <a:r>
              <a:rPr lang="en" sz="2000" b="0" i="0" u="none"/>
              <a:t>As early as 2003, IQads has been the most important platform which gathers together the community of advertising and creative industry lovers, either respected professionals of the industry or just admirers of the advertising phenomenon, while being the most read media product in Romanian dedicated to the communication industry.</a:t>
            </a:r>
          </a:p>
          <a:p>
            <a:pPr algn="l" rtl="0" eaLnBrk="1" hangingPunct="1">
              <a:lnSpc>
                <a:spcPct val="90000"/>
              </a:lnSpc>
            </a:pPr>
            <a:r>
              <a:rPr lang="en" sz="2000" b="0" i="0" u="none"/>
              <a:t>the editorial department provides multimedia content every day: news, interviews, analyses, a.s.o.</a:t>
            </a:r>
          </a:p>
          <a:p>
            <a:pPr algn="l" rtl="0" eaLnBrk="1" hangingPunct="1">
              <a:lnSpc>
                <a:spcPct val="90000"/>
              </a:lnSpc>
            </a:pPr>
            <a:r>
              <a:rPr lang="en" sz="2000" b="0" i="0" u="none"/>
              <a:t>the projects department develops a set of events/services dedicated to communication, such as ADfel, the Agencies Cup in Football, the Agencies Cup in Cooking, The Creator - the user generated content competition platform</a:t>
            </a:r>
          </a:p>
          <a:p>
            <a:pPr algn="l" rtl="0" eaLnBrk="1" hangingPunct="1">
              <a:lnSpc>
                <a:spcPct val="90000"/>
              </a:lnSpc>
            </a:pPr>
            <a:r>
              <a:rPr lang="en" sz="2000" b="0" i="0" u="none"/>
              <a:t>audience: more than 100,000 unique visitors each month, 120,000 fans in the social media communities and 20,000 active newsletter subscribers</a:t>
            </a:r>
            <a:endParaRPr lang="en" altLang="en-US" sz="2000" smtClean="0"/>
          </a:p>
          <a:p>
            <a:pPr algn="l" rtl="0" eaLnBrk="1" hangingPunct="1">
              <a:lnSpc>
                <a:spcPct val="90000"/>
              </a:lnSpc>
            </a:pPr>
            <a:r>
              <a:rPr lang="en" sz="2000" b="0" i="0" u="none"/>
              <a:t>IQads is a mark of </a:t>
            </a:r>
            <a:r>
              <a:rPr lang="en" sz="2000" b="0" i="0" u="none">
                <a:hlinkClick r:id="rId2"/>
              </a:rPr>
              <a:t>Blue Idea</a:t>
            </a:r>
            <a:r>
              <a:rPr lang="en" sz="2000" b="0" i="0" u="none"/>
              <a:t>. Blue Idea portfolio includes also SMARK, the community of the Romanian marketing professionals (</a:t>
            </a:r>
            <a:r>
              <a:rPr lang="en" sz="2000" b="0" i="0" u="none">
                <a:hlinkClick r:id="rId3"/>
              </a:rPr>
              <a:t>www.smark.ro</a:t>
            </a:r>
            <a:r>
              <a:rPr lang="en" sz="2000" b="0" i="0" u="none"/>
              <a:t>) </a:t>
            </a:r>
          </a:p>
        </p:txBody>
      </p:sp>
      <p:sp>
        <p:nvSpPr>
          <p:cNvPr id="4" name="Rectangle 3"/>
          <p:cNvSpPr/>
          <p:nvPr/>
        </p:nvSpPr>
        <p:spPr>
          <a:xfrm>
            <a:off x="395288" y="260350"/>
            <a:ext cx="1655762" cy="865188"/>
          </a:xfrm>
          <a:prstGeom prst="rect">
            <a:avLst/>
          </a:prstGeom>
        </p:spPr>
        <p:style>
          <a:lnRef idx="2">
            <a:schemeClr val="accent3"/>
          </a:lnRef>
          <a:fillRef idx="1">
            <a:schemeClr val="lt1"/>
          </a:fillRef>
          <a:effectRef idx="0">
            <a:schemeClr val="accent3"/>
          </a:effectRef>
          <a:fontRef idx="minor">
            <a:schemeClr val="dk1"/>
          </a:fontRef>
        </p:style>
        <p:txBody>
          <a:bodyPr anchor="ctr"/>
          <a:lstStyle/>
          <a:p>
            <a:pPr algn="ctr" rtl="0">
              <a:defRPr/>
            </a:pPr>
            <a:endParaRPr lang="en"/>
          </a:p>
        </p:txBody>
      </p:sp>
      <p:pic>
        <p:nvPicPr>
          <p:cNvPr id="52229" name="Picture 10" descr="C:\PROIECTE\BUSINESS\Blue Idea\All-in-One\Logos\_Blue_Idea\_IQads\IQads_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557213"/>
            <a:ext cx="11938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dirty="0" smtClean="0"/>
              <a:t>What is ADfel</a:t>
            </a:r>
            <a:r>
              <a:rPr lang="ro-RO" altLang="en-US" dirty="0" smtClean="0"/>
              <a:t>?</a:t>
            </a:r>
            <a:endParaRPr lang="en-US" altLang="en-US" dirty="0" smtClean="0"/>
          </a:p>
        </p:txBody>
      </p:sp>
      <p:sp>
        <p:nvSpPr>
          <p:cNvPr id="5123" name="Rectangle 3"/>
          <p:cNvSpPr>
            <a:spLocks noGrp="1" noChangeArrowheads="1"/>
          </p:cNvSpPr>
          <p:nvPr>
            <p:ph type="body" idx="1"/>
          </p:nvPr>
        </p:nvSpPr>
        <p:spPr>
          <a:xfrm>
            <a:off x="457200" y="1196975"/>
            <a:ext cx="8579296" cy="4929188"/>
          </a:xfrm>
        </p:spPr>
        <p:txBody>
          <a:bodyPr/>
          <a:lstStyle/>
          <a:p>
            <a:pPr marL="0" indent="0" eaLnBrk="1" hangingPunct="1">
              <a:lnSpc>
                <a:spcPct val="90000"/>
              </a:lnSpc>
              <a:buNone/>
            </a:pPr>
            <a:endParaRPr lang="ro-RO" altLang="en-US" sz="2000" b="1" dirty="0" smtClean="0"/>
          </a:p>
          <a:p>
            <a:pPr marL="0" indent="0">
              <a:buNone/>
            </a:pPr>
            <a:r>
              <a:rPr lang="ro-RO" sz="2000" b="1" dirty="0" err="1" smtClean="0"/>
              <a:t>ADfel</a:t>
            </a:r>
            <a:r>
              <a:rPr lang="ro-RO" sz="2000" b="1" dirty="0" smtClean="0"/>
              <a:t> </a:t>
            </a:r>
            <a:r>
              <a:rPr lang="en-US" sz="2000" b="1" dirty="0" smtClean="0"/>
              <a:t>is the only </a:t>
            </a:r>
            <a:r>
              <a:rPr lang="en-AU" sz="2000" b="1" dirty="0" smtClean="0"/>
              <a:t>branded entertainment</a:t>
            </a:r>
            <a:r>
              <a:rPr lang="ro-RO" sz="2000" b="1" dirty="0"/>
              <a:t> </a:t>
            </a:r>
            <a:r>
              <a:rPr lang="en-US" sz="2000" b="1" dirty="0" smtClean="0"/>
              <a:t>event of </a:t>
            </a:r>
            <a:r>
              <a:rPr lang="ro-RO" sz="2000" b="1" dirty="0" smtClean="0"/>
              <a:t>România</a:t>
            </a:r>
            <a:r>
              <a:rPr lang="en-US" sz="2000" b="1" dirty="0" smtClean="0"/>
              <a:t/>
            </a:r>
            <a:br>
              <a:rPr lang="en-US" sz="2000" b="1" dirty="0" smtClean="0"/>
            </a:br>
            <a:r>
              <a:rPr lang="en-US" sz="2000" b="1" dirty="0" smtClean="0"/>
              <a:t>and the coolest playground of </a:t>
            </a:r>
            <a:r>
              <a:rPr lang="en-US" sz="2000" b="1" dirty="0" smtClean="0"/>
              <a:t>Romanian unconventional </a:t>
            </a:r>
            <a:r>
              <a:rPr lang="en-US" sz="2000" b="1" dirty="0" smtClean="0"/>
              <a:t>advertising</a:t>
            </a:r>
            <a:r>
              <a:rPr lang="en-US" sz="2000" b="1" dirty="0" smtClean="0"/>
              <a:t>,</a:t>
            </a:r>
            <a:br>
              <a:rPr lang="en-US" sz="2000" b="1" dirty="0" smtClean="0"/>
            </a:br>
            <a:r>
              <a:rPr lang="en-US" sz="2000" dirty="0" smtClean="0"/>
              <a:t>promoting alternative ways of brand expression and </a:t>
            </a:r>
            <a:br>
              <a:rPr lang="en-US" sz="2000" dirty="0" smtClean="0"/>
            </a:br>
            <a:r>
              <a:rPr lang="en-US" sz="2000" dirty="0" smtClean="0"/>
              <a:t>unconventional ways to </a:t>
            </a:r>
            <a:r>
              <a:rPr lang="en-US" sz="2000" dirty="0" smtClean="0"/>
              <a:t>reach consumers</a:t>
            </a:r>
            <a:r>
              <a:rPr lang="en-US" sz="2000" dirty="0" smtClean="0"/>
              <a:t>.</a:t>
            </a:r>
          </a:p>
          <a:p>
            <a:pPr marL="0" indent="0">
              <a:buNone/>
            </a:pPr>
            <a:endParaRPr lang="en-US" sz="2000" b="1" dirty="0" smtClean="0"/>
          </a:p>
          <a:p>
            <a:pPr marL="0" indent="0">
              <a:buNone/>
            </a:pPr>
            <a:r>
              <a:rPr lang="en-US" sz="2000" b="1" dirty="0" smtClean="0">
                <a:solidFill>
                  <a:srgbClr val="3287AF"/>
                </a:solidFill>
              </a:rPr>
              <a:t>7 days </a:t>
            </a:r>
            <a:r>
              <a:rPr lang="en-US" sz="2000" dirty="0" smtClean="0"/>
              <a:t>each year: August 18 – 24, 18 PM – 1 AM</a:t>
            </a:r>
            <a:br>
              <a:rPr lang="en-US" sz="2000" dirty="0" smtClean="0"/>
            </a:br>
            <a:r>
              <a:rPr lang="en-US" sz="2000" b="1" dirty="0">
                <a:solidFill>
                  <a:srgbClr val="3287AF"/>
                </a:solidFill>
              </a:rPr>
              <a:t>8 editions </a:t>
            </a:r>
            <a:r>
              <a:rPr lang="en-US" sz="2000" dirty="0" smtClean="0"/>
              <a:t>until now, since 2006</a:t>
            </a:r>
            <a:br>
              <a:rPr lang="en-US" sz="2000" dirty="0" smtClean="0"/>
            </a:br>
            <a:r>
              <a:rPr lang="en-US" sz="2000" b="1" dirty="0" smtClean="0">
                <a:solidFill>
                  <a:srgbClr val="3287AF"/>
                </a:solidFill>
              </a:rPr>
              <a:t>100</a:t>
            </a:r>
            <a:r>
              <a:rPr lang="en-US" sz="2000" b="1" dirty="0">
                <a:solidFill>
                  <a:srgbClr val="3287AF"/>
                </a:solidFill>
              </a:rPr>
              <a:t>+</a:t>
            </a:r>
            <a:r>
              <a:rPr lang="en-US" sz="2000" dirty="0"/>
              <a:t> smart </a:t>
            </a:r>
            <a:r>
              <a:rPr lang="en-US" sz="2000" dirty="0" smtClean="0"/>
              <a:t>brands so far</a:t>
            </a:r>
            <a:endParaRPr lang="en-US" sz="2000" dirty="0" smtClean="0"/>
          </a:p>
          <a:p>
            <a:pPr marL="0" indent="0">
              <a:buNone/>
            </a:pPr>
            <a:r>
              <a:rPr lang="en-US" sz="2000" b="1" dirty="0" smtClean="0">
                <a:solidFill>
                  <a:srgbClr val="3287AF"/>
                </a:solidFill>
              </a:rPr>
              <a:t>400</a:t>
            </a:r>
            <a:r>
              <a:rPr lang="en-US" sz="2000" b="1" dirty="0">
                <a:solidFill>
                  <a:srgbClr val="3287AF"/>
                </a:solidFill>
              </a:rPr>
              <a:t>+</a:t>
            </a:r>
            <a:r>
              <a:rPr lang="en-US" sz="2000" dirty="0"/>
              <a:t> ideas </a:t>
            </a:r>
            <a:r>
              <a:rPr lang="en-US" sz="2000" dirty="0" smtClean="0"/>
              <a:t>so far</a:t>
            </a:r>
            <a:r>
              <a:rPr lang="en-US" sz="2000" dirty="0" smtClean="0"/>
              <a:t/>
            </a:r>
            <a:br>
              <a:rPr lang="en-US" sz="2000" dirty="0" smtClean="0"/>
            </a:br>
            <a:r>
              <a:rPr lang="en-US" sz="2000" b="1" dirty="0">
                <a:solidFill>
                  <a:srgbClr val="3287AF"/>
                </a:solidFill>
              </a:rPr>
              <a:t>7.000+</a:t>
            </a:r>
            <a:r>
              <a:rPr lang="en-US" sz="2000" dirty="0" smtClean="0"/>
              <a:t> people come to be surprised,</a:t>
            </a:r>
            <a:br>
              <a:rPr lang="en-US" sz="2000" dirty="0" smtClean="0"/>
            </a:br>
            <a:r>
              <a:rPr lang="en-US" sz="2000" b="1" dirty="0">
                <a:solidFill>
                  <a:srgbClr val="3287AF"/>
                </a:solidFill>
              </a:rPr>
              <a:t>500.000+</a:t>
            </a:r>
            <a:r>
              <a:rPr lang="en-US" sz="2000" dirty="0" smtClean="0"/>
              <a:t> reach per brand per year</a:t>
            </a:r>
            <a:br>
              <a:rPr lang="en-US" sz="2000" dirty="0" smtClean="0"/>
            </a:br>
            <a:r>
              <a:rPr lang="en-US" sz="2000" b="1" dirty="0">
                <a:solidFill>
                  <a:srgbClr val="3287AF"/>
                </a:solidFill>
              </a:rPr>
              <a:t>3.800.000+</a:t>
            </a:r>
            <a:r>
              <a:rPr lang="en-US" sz="2000" dirty="0" smtClean="0"/>
              <a:t> reach for ADfel 2013 (</a:t>
            </a:r>
            <a:r>
              <a:rPr lang="en-US" sz="2000" dirty="0" err="1" smtClean="0"/>
              <a:t>ZeList</a:t>
            </a:r>
            <a:r>
              <a:rPr lang="en-US" sz="2000" dirty="0" smtClean="0"/>
              <a:t>)</a:t>
            </a:r>
          </a:p>
          <a:p>
            <a:pPr marL="0" indent="0">
              <a:buNone/>
            </a:pPr>
            <a:endParaRPr lang="ro-RO" sz="2000" dirty="0"/>
          </a:p>
          <a:p>
            <a:pPr marL="0" indent="0">
              <a:buNone/>
            </a:pPr>
            <a:r>
              <a:rPr lang="en-US" sz="2000" b="1" dirty="0"/>
              <a:t>S</a:t>
            </a:r>
            <a:r>
              <a:rPr lang="en-US" sz="2000" b="1" dirty="0" smtClean="0"/>
              <a:t>ee </a:t>
            </a:r>
            <a:r>
              <a:rPr lang="en-US" sz="2000" b="1" dirty="0" smtClean="0"/>
              <a:t>the </a:t>
            </a:r>
            <a:r>
              <a:rPr lang="ro-RO" sz="2000" b="1" dirty="0" err="1" smtClean="0"/>
              <a:t>best</a:t>
            </a:r>
            <a:r>
              <a:rPr lang="ro-RO" sz="2000" b="1" dirty="0" smtClean="0"/>
              <a:t> of ADfel </a:t>
            </a:r>
            <a:r>
              <a:rPr lang="en-US" sz="2000" b="1" dirty="0" smtClean="0"/>
              <a:t>2013</a:t>
            </a:r>
            <a:r>
              <a:rPr lang="en-US" sz="2000" dirty="0" smtClean="0"/>
              <a:t>:  </a:t>
            </a:r>
            <a:r>
              <a:rPr lang="en-US" altLang="en-US" sz="2000" dirty="0" smtClean="0">
                <a:solidFill>
                  <a:srgbClr val="000000"/>
                </a:solidFill>
                <a:cs typeface="Arial" panose="020B0604020202020204" pitchFamily="34" charset="0"/>
                <a:hlinkClick r:id="rId2"/>
              </a:rPr>
              <a:t>case-studies [EN]</a:t>
            </a:r>
            <a:r>
              <a:rPr lang="en-US" altLang="en-US" sz="2000" dirty="0">
                <a:solidFill>
                  <a:srgbClr val="000000"/>
                </a:solidFill>
                <a:cs typeface="Arial" panose="020B0604020202020204" pitchFamily="34" charset="0"/>
                <a:hlinkClick r:id="rId3" action="ppaction://hlinkfile"/>
              </a:rPr>
              <a:t> </a:t>
            </a:r>
            <a:r>
              <a:rPr lang="ro-RO" altLang="en-US" sz="2000" dirty="0">
                <a:solidFill>
                  <a:srgbClr val="000000"/>
                </a:solidFill>
                <a:cs typeface="Arial" panose="020B0604020202020204" pitchFamily="34" charset="0"/>
              </a:rPr>
              <a:t>| </a:t>
            </a:r>
            <a:r>
              <a:rPr lang="en-US" altLang="en-US" sz="2000" dirty="0" smtClean="0">
                <a:solidFill>
                  <a:srgbClr val="000000"/>
                </a:solidFill>
                <a:cs typeface="Arial" panose="020B0604020202020204" pitchFamily="34" charset="0"/>
                <a:hlinkClick r:id="rId3" action="ppaction://hlinkfile"/>
              </a:rPr>
              <a:t>video [RO] </a:t>
            </a:r>
            <a:r>
              <a:rPr lang="ro-RO" altLang="en-US" sz="2000" dirty="0">
                <a:solidFill>
                  <a:srgbClr val="000000"/>
                </a:solidFill>
                <a:cs typeface="Arial" panose="020B0604020202020204" pitchFamily="34" charset="0"/>
              </a:rPr>
              <a:t>| </a:t>
            </a:r>
            <a:r>
              <a:rPr lang="en-US" altLang="en-US" sz="2000" dirty="0">
                <a:solidFill>
                  <a:srgbClr val="000000"/>
                </a:solidFill>
                <a:cs typeface="Arial" panose="020B0604020202020204" pitchFamily="34" charset="0"/>
                <a:hlinkClick r:id="rId4" action="ppaction://hlinkfile"/>
              </a:rPr>
              <a:t>article [RO]</a:t>
            </a:r>
            <a:r>
              <a:rPr lang="en-US" altLang="en-US" sz="2000" dirty="0">
                <a:solidFill>
                  <a:srgbClr val="000000"/>
                </a:solidFill>
                <a:cs typeface="Arial" panose="020B0604020202020204" pitchFamily="34" charset="0"/>
              </a:rPr>
              <a:t> </a:t>
            </a:r>
            <a:endParaRPr lang="en-US" altLang="en-US" sz="2000" dirty="0">
              <a:solidFill>
                <a:srgbClr val="000000"/>
              </a:solidFill>
              <a:cs typeface="Arial" panose="020B0604020202020204" pitchFamily="34" charset="0"/>
            </a:endParaRPr>
          </a:p>
          <a:p>
            <a:pPr marL="0" indent="0">
              <a:buNone/>
            </a:pPr>
            <a:r>
              <a:rPr lang="ro-RO" sz="2000" dirty="0" smtClean="0"/>
              <a:t> </a:t>
            </a:r>
            <a:endParaRPr lang="en-US" sz="2000" dirty="0"/>
          </a:p>
        </p:txBody>
      </p:sp>
    </p:spTree>
    <p:extLst>
      <p:ext uri="{BB962C8B-B14F-4D97-AF65-F5344CB8AC3E}">
        <p14:creationId xmlns:p14="http://schemas.microsoft.com/office/powerpoint/2010/main" val="908138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8552" name="Picture 8" descr="http://adfel.iqads.ro/wp-content/uploads/2013/08/photo_large-26646.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9086" y="3001452"/>
            <a:ext cx="2271085" cy="117339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hlinkClick r:id="rId4"/>
          </p:cNvPr>
          <p:cNvPicPr>
            <a:picLocks noChangeAspect="1"/>
          </p:cNvPicPr>
          <p:nvPr/>
        </p:nvPicPr>
        <p:blipFill>
          <a:blip r:embed="rId5"/>
          <a:stretch>
            <a:fillRect/>
          </a:stretch>
        </p:blipFill>
        <p:spPr>
          <a:xfrm>
            <a:off x="414451" y="1200168"/>
            <a:ext cx="1910264" cy="1426888"/>
          </a:xfrm>
          <a:prstGeom prst="rect">
            <a:avLst/>
          </a:prstGeom>
        </p:spPr>
      </p:pic>
      <p:pic>
        <p:nvPicPr>
          <p:cNvPr id="8" name="Picture 7">
            <a:hlinkClick r:id="rId6"/>
          </p:cNvPr>
          <p:cNvPicPr>
            <a:picLocks noChangeAspect="1"/>
          </p:cNvPicPr>
          <p:nvPr/>
        </p:nvPicPr>
        <p:blipFill rotWithShape="1">
          <a:blip r:embed="rId7"/>
          <a:srcRect l="392" t="5752" r="-392" b="45381"/>
          <a:stretch/>
        </p:blipFill>
        <p:spPr>
          <a:xfrm>
            <a:off x="298768" y="2707945"/>
            <a:ext cx="2272992" cy="1510627"/>
          </a:xfrm>
          <a:prstGeom prst="rect">
            <a:avLst/>
          </a:prstGeom>
        </p:spPr>
      </p:pic>
      <p:pic>
        <p:nvPicPr>
          <p:cNvPr id="9" name="Picture 8">
            <a:hlinkClick r:id="rId8"/>
          </p:cNvPr>
          <p:cNvPicPr>
            <a:picLocks noChangeAspect="1"/>
          </p:cNvPicPr>
          <p:nvPr/>
        </p:nvPicPr>
        <p:blipFill rotWithShape="1">
          <a:blip r:embed="rId9"/>
          <a:srcRect l="3639" r="4768" b="52448"/>
          <a:stretch/>
        </p:blipFill>
        <p:spPr>
          <a:xfrm>
            <a:off x="4964400" y="1104701"/>
            <a:ext cx="2294540" cy="1522355"/>
          </a:xfrm>
          <a:prstGeom prst="rect">
            <a:avLst/>
          </a:prstGeom>
        </p:spPr>
      </p:pic>
      <p:pic>
        <p:nvPicPr>
          <p:cNvPr id="10" name="Picture 9">
            <a:hlinkClick r:id="rId10"/>
          </p:cNvPr>
          <p:cNvPicPr>
            <a:picLocks noChangeAspect="1"/>
          </p:cNvPicPr>
          <p:nvPr/>
        </p:nvPicPr>
        <p:blipFill>
          <a:blip r:embed="rId11"/>
          <a:stretch>
            <a:fillRect/>
          </a:stretch>
        </p:blipFill>
        <p:spPr>
          <a:xfrm>
            <a:off x="7445014" y="1188970"/>
            <a:ext cx="1303450" cy="1353816"/>
          </a:xfrm>
          <a:prstGeom prst="rect">
            <a:avLst/>
          </a:prstGeom>
        </p:spPr>
      </p:pic>
      <p:grpSp>
        <p:nvGrpSpPr>
          <p:cNvPr id="35" name="Group 34"/>
          <p:cNvGrpSpPr/>
          <p:nvPr/>
        </p:nvGrpSpPr>
        <p:grpSpPr>
          <a:xfrm>
            <a:off x="2561009" y="1110069"/>
            <a:ext cx="2330532" cy="1524734"/>
            <a:chOff x="8987160" y="5758769"/>
            <a:chExt cx="3876287" cy="2536034"/>
          </a:xfrm>
        </p:grpSpPr>
        <p:pic>
          <p:nvPicPr>
            <p:cNvPr id="36" name="Picture 6" descr="http://adfel.iqads.ro/wp-content/uploads/2013/08/la-festa-600.jpg"/>
            <p:cNvPicPr>
              <a:picLocks noChangeAspect="1" noChangeArrowheads="1"/>
            </p:cNvPicPr>
            <p:nvPr/>
          </p:nvPicPr>
          <p:blipFill rotWithShape="1">
            <a:blip r:embed="rId12">
              <a:extLst>
                <a:ext uri="{28A0092B-C50C-407E-A947-70E740481C1C}">
                  <a14:useLocalDpi xmlns:a14="http://schemas.microsoft.com/office/drawing/2010/main" val="0"/>
                </a:ext>
              </a:extLst>
            </a:blip>
            <a:srcRect t="80562" r="70500"/>
            <a:stretch/>
          </p:blipFill>
          <p:spPr bwMode="auto">
            <a:xfrm>
              <a:off x="8987160" y="5758769"/>
              <a:ext cx="3876287" cy="2536034"/>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6" descr="http://adfel.iqads.ro/wp-content/uploads/2013/08/la-festa-600.jpg">
              <a:hlinkClick r:id="rId13"/>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003287" y="6029577"/>
              <a:ext cx="3860160" cy="1994417"/>
            </a:xfrm>
            <a:prstGeom prst="rect">
              <a:avLst/>
            </a:prstGeom>
            <a:noFill/>
            <a:extLst>
              <a:ext uri="{909E8E84-426E-40DD-AFC4-6F175D3DCCD1}">
                <a14:hiddenFill xmlns:a14="http://schemas.microsoft.com/office/drawing/2010/main">
                  <a:solidFill>
                    <a:srgbClr val="FFFFFF"/>
                  </a:solidFill>
                </a14:hiddenFill>
              </a:ext>
            </a:extLst>
          </p:spPr>
        </p:pic>
      </p:grpSp>
      <p:sp>
        <p:nvSpPr>
          <p:cNvPr id="50" name="Rectangle 4"/>
          <p:cNvSpPr>
            <a:spLocks noChangeArrowheads="1"/>
          </p:cNvSpPr>
          <p:nvPr/>
        </p:nvSpPr>
        <p:spPr bwMode="auto">
          <a:xfrm>
            <a:off x="179511" y="0"/>
            <a:ext cx="838696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2400">
                <a:solidFill>
                  <a:schemeClr val="tx1"/>
                </a:solidFill>
                <a:latin typeface="Calibri" panose="020F0502020204030204" pitchFamily="34" charset="0"/>
              </a:defRPr>
            </a:lvl1pPr>
            <a:lvl2pPr marL="742950" indent="-285750" eaLnBrk="0" hangingPunct="0">
              <a:spcBef>
                <a:spcPct val="20000"/>
              </a:spcBef>
              <a:buChar char="–"/>
              <a:defRPr sz="2000">
                <a:solidFill>
                  <a:schemeClr val="tx1"/>
                </a:solidFill>
                <a:latin typeface="Calibri" panose="020F0502020204030204" pitchFamily="34" charset="0"/>
              </a:defRPr>
            </a:lvl2pPr>
            <a:lvl3pPr marL="1143000" indent="-228600" eaLnBrk="0" hangingPunct="0">
              <a:spcBef>
                <a:spcPct val="20000"/>
              </a:spcBef>
              <a:buChar char="•"/>
              <a:defRPr>
                <a:solidFill>
                  <a:schemeClr val="tx1"/>
                </a:solidFill>
                <a:latin typeface="Calibri" panose="020F0502020204030204" pitchFamily="34" charset="0"/>
              </a:defRPr>
            </a:lvl3pPr>
            <a:lvl4pPr marL="1600200" indent="-228600" eaLnBrk="0" hangingPunct="0">
              <a:spcBef>
                <a:spcPct val="20000"/>
              </a:spcBef>
              <a:buChar char="–"/>
              <a:defRPr sz="1600">
                <a:solidFill>
                  <a:schemeClr val="tx1"/>
                </a:solidFill>
                <a:latin typeface="Calibri" panose="020F0502020204030204" pitchFamily="34" charset="0"/>
              </a:defRPr>
            </a:lvl4pPr>
            <a:lvl5pPr marL="2057400" indent="-228600" eaLnBrk="0" hangingPunct="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eaLnBrk="1" hangingPunct="1">
              <a:spcBef>
                <a:spcPct val="0"/>
              </a:spcBef>
              <a:buFontTx/>
              <a:buNone/>
            </a:pPr>
            <a:r>
              <a:rPr lang="en-US" altLang="en-US" sz="2000" b="1" dirty="0" smtClean="0">
                <a:solidFill>
                  <a:srgbClr val="000000"/>
                </a:solidFill>
                <a:latin typeface="Trebuchet MS" panose="020B0603020202020204" pitchFamily="34" charset="0"/>
              </a:rPr>
              <a:t>Activations at </a:t>
            </a:r>
            <a:r>
              <a:rPr lang="ro-RO" altLang="en-US" sz="2000" b="1" dirty="0" smtClean="0">
                <a:solidFill>
                  <a:srgbClr val="000000"/>
                </a:solidFill>
                <a:latin typeface="Trebuchet MS" panose="020B0603020202020204" pitchFamily="34" charset="0"/>
              </a:rPr>
              <a:t>ADfel </a:t>
            </a:r>
            <a:r>
              <a:rPr lang="ro-RO" altLang="en-US" sz="2000" b="1" dirty="0" smtClean="0">
                <a:solidFill>
                  <a:srgbClr val="000000"/>
                </a:solidFill>
                <a:latin typeface="Trebuchet MS" panose="020B0603020202020204" pitchFamily="34" charset="0"/>
              </a:rPr>
              <a:t>2013</a:t>
            </a:r>
            <a:endParaRPr lang="en-US" altLang="en-US" sz="2000" b="1" dirty="0" smtClean="0">
              <a:solidFill>
                <a:srgbClr val="000000"/>
              </a:solidFill>
              <a:latin typeface="Trebuchet MS" panose="020B0603020202020204" pitchFamily="34" charset="0"/>
            </a:endParaRPr>
          </a:p>
          <a:p>
            <a:pPr eaLnBrk="1" hangingPunct="1">
              <a:spcBef>
                <a:spcPct val="0"/>
              </a:spcBef>
              <a:buFontTx/>
              <a:buNone/>
            </a:pPr>
            <a:r>
              <a:rPr lang="en-US" altLang="en-US" sz="1600" b="1" dirty="0" smtClean="0">
                <a:solidFill>
                  <a:schemeClr val="bg1">
                    <a:lumMod val="65000"/>
                  </a:schemeClr>
                </a:solidFill>
                <a:latin typeface="Trebuchet MS" panose="020B0603020202020204" pitchFamily="34" charset="0"/>
              </a:rPr>
              <a:t>Click any of the links below to get to a particular brand case-study, in English:</a:t>
            </a:r>
            <a:endParaRPr lang="en-US" altLang="en-US" sz="2000" b="1" dirty="0">
              <a:solidFill>
                <a:schemeClr val="bg1">
                  <a:lumMod val="65000"/>
                </a:schemeClr>
              </a:solidFill>
              <a:latin typeface="Trebuchet MS" panose="020B0603020202020204" pitchFamily="34" charset="0"/>
            </a:endParaRPr>
          </a:p>
        </p:txBody>
      </p:sp>
      <p:pic>
        <p:nvPicPr>
          <p:cNvPr id="11" name="Picture 2" descr="http://adfel.iqads.ro/wp-content/uploads/2013/08/photo_large-26733.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698036" y="4445202"/>
            <a:ext cx="2266364" cy="117095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adfel.iqads.ro/wp-content/uploads/2013/08/wizz-air.jpg">
            <a:hlinkClick r:id="rId16"/>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891541" y="4467312"/>
            <a:ext cx="2280010" cy="117800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8" descr="http://cdn.iqads.ro/photos/articles/26727/large.jpg">
            <a:hlinkClick r:id="rId18"/>
          </p:cNvPr>
          <p:cNvPicPr>
            <a:picLocks noChangeAspect="1" noChangeArrowheads="1"/>
          </p:cNvPicPr>
          <p:nvPr/>
        </p:nvPicPr>
        <p:blipFill rotWithShape="1">
          <a:blip r:embed="rId19">
            <a:extLst>
              <a:ext uri="{28A0092B-C50C-407E-A947-70E740481C1C}">
                <a14:useLocalDpi xmlns:a14="http://schemas.microsoft.com/office/drawing/2010/main" val="0"/>
              </a:ext>
            </a:extLst>
          </a:blip>
          <a:srcRect l="33972" t="9346"/>
          <a:stretch/>
        </p:blipFill>
        <p:spPr bwMode="auto">
          <a:xfrm>
            <a:off x="298768" y="4266124"/>
            <a:ext cx="2302139" cy="158038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4" descr="http://cdn.iqads.ro/photos/articles/26699/large.jpg">
            <a:hlinkClick r:id="rId20"/>
          </p:cNvPr>
          <p:cNvPicPr>
            <a:picLocks noChangeAspect="1" noChangeArrowheads="1"/>
          </p:cNvPicPr>
          <p:nvPr/>
        </p:nvPicPr>
        <p:blipFill rotWithShape="1">
          <a:blip r:embed="rId21">
            <a:extLst>
              <a:ext uri="{28A0092B-C50C-407E-A947-70E740481C1C}">
                <a14:useLocalDpi xmlns:a14="http://schemas.microsoft.com/office/drawing/2010/main" val="0"/>
              </a:ext>
            </a:extLst>
          </a:blip>
          <a:srcRect l="2555" t="3571" r="34030" b="15655"/>
          <a:stretch/>
        </p:blipFill>
        <p:spPr bwMode="auto">
          <a:xfrm>
            <a:off x="4964400" y="2672586"/>
            <a:ext cx="2338442" cy="148926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hlinkClick r:id="rId22"/>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7696259" y="2725438"/>
            <a:ext cx="870216" cy="847903"/>
          </a:xfrm>
          <a:prstGeom prst="rect">
            <a:avLst/>
          </a:prstGeom>
          <a:effectLst>
            <a:glow rad="63500">
              <a:schemeClr val="bg1"/>
            </a:glow>
          </a:effectLst>
        </p:spPr>
      </p:pic>
      <p:pic>
        <p:nvPicPr>
          <p:cNvPr id="16" name="Picture 15">
            <a:hlinkClick r:id="rId24"/>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7697003" y="3721152"/>
            <a:ext cx="887169" cy="624850"/>
          </a:xfrm>
          <a:prstGeom prst="rect">
            <a:avLst/>
          </a:prstGeom>
          <a:effectLst>
            <a:glow rad="101600">
              <a:schemeClr val="bg1"/>
            </a:glow>
          </a:effectLst>
        </p:spPr>
      </p:pic>
      <p:pic>
        <p:nvPicPr>
          <p:cNvPr id="17" name="Picture 16"/>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7780339" y="5017597"/>
            <a:ext cx="692000" cy="473595"/>
          </a:xfrm>
          <a:prstGeom prst="rect">
            <a:avLst/>
          </a:prstGeom>
          <a:effectLst>
            <a:glow rad="101600">
              <a:schemeClr val="bg1"/>
            </a:glow>
          </a:effectLst>
        </p:spPr>
      </p:pic>
      <p:sp>
        <p:nvSpPr>
          <p:cNvPr id="18" name="TextBox 17"/>
          <p:cNvSpPr txBox="1"/>
          <p:nvPr/>
        </p:nvSpPr>
        <p:spPr>
          <a:xfrm>
            <a:off x="7664441" y="4678891"/>
            <a:ext cx="935138" cy="253916"/>
          </a:xfrm>
          <a:prstGeom prst="rect">
            <a:avLst/>
          </a:prstGeom>
          <a:solidFill>
            <a:srgbClr val="2F83AA"/>
          </a:solidFill>
        </p:spPr>
        <p:txBody>
          <a:bodyPr wrap="square" rtlCol="0">
            <a:spAutoFit/>
          </a:bodyPr>
          <a:lstStyle/>
          <a:p>
            <a:pPr algn="ctr"/>
            <a:r>
              <a:rPr lang="en-US" sz="1050" b="1" dirty="0">
                <a:solidFill>
                  <a:srgbClr val="FFFFFF"/>
                </a:solidFill>
                <a:latin typeface="Trebuchet MS" panose="020B0603020202020204" pitchFamily="34" charset="0"/>
              </a:rPr>
              <a:t>PROIEC</a:t>
            </a:r>
            <a:r>
              <a:rPr lang="ro-RO" sz="1050" b="1" dirty="0">
                <a:solidFill>
                  <a:srgbClr val="FFFFFF"/>
                </a:solidFill>
                <a:latin typeface="Trebuchet MS" panose="020B0603020202020204" pitchFamily="34" charset="0"/>
              </a:rPr>
              <a:t>ȚIILE</a:t>
            </a:r>
            <a:endParaRPr lang="en-US" sz="1050" b="1" dirty="0">
              <a:solidFill>
                <a:srgbClr val="FFFFFF"/>
              </a:solidFill>
              <a:latin typeface="Trebuchet MS" panose="020B0603020202020204" pitchFamily="34" charset="0"/>
            </a:endParaRPr>
          </a:p>
        </p:txBody>
      </p:sp>
      <p:sp>
        <p:nvSpPr>
          <p:cNvPr id="19" name="Oval 18">
            <a:hlinkClick r:id="rId27"/>
          </p:cNvPr>
          <p:cNvSpPr/>
          <p:nvPr/>
        </p:nvSpPr>
        <p:spPr>
          <a:xfrm>
            <a:off x="7526338" y="5589538"/>
            <a:ext cx="1439862" cy="1439862"/>
          </a:xfrm>
          <a:prstGeom prst="ellipse">
            <a:avLst/>
          </a:prstGeom>
          <a:solidFill>
            <a:srgbClr val="3286A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srgbClr val="FFFFFF"/>
              </a:solidFill>
            </a:endParaRPr>
          </a:p>
        </p:txBody>
      </p:sp>
      <p:sp>
        <p:nvSpPr>
          <p:cNvPr id="20" name="Isosceles Triangle 19">
            <a:hlinkClick r:id="rId27"/>
          </p:cNvPr>
          <p:cNvSpPr/>
          <p:nvPr/>
        </p:nvSpPr>
        <p:spPr>
          <a:xfrm rot="5400000">
            <a:off x="7972425" y="5969272"/>
            <a:ext cx="750888" cy="64928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srgbClr val="FFFFFF"/>
              </a:solidFill>
            </a:endParaRPr>
          </a:p>
        </p:txBody>
      </p:sp>
      <p:sp>
        <p:nvSpPr>
          <p:cNvPr id="21" name="Rectangle 20"/>
          <p:cNvSpPr/>
          <p:nvPr/>
        </p:nvSpPr>
        <p:spPr>
          <a:xfrm>
            <a:off x="179512" y="6073253"/>
            <a:ext cx="7346826" cy="338554"/>
          </a:xfrm>
          <a:prstGeom prst="rect">
            <a:avLst/>
          </a:prstGeom>
        </p:spPr>
        <p:txBody>
          <a:bodyPr wrap="square">
            <a:spAutoFit/>
          </a:bodyPr>
          <a:lstStyle/>
          <a:p>
            <a:pPr marL="0" indent="0">
              <a:buNone/>
            </a:pPr>
            <a:r>
              <a:rPr lang="en-US" altLang="en-US" sz="1600" b="1" dirty="0" smtClean="0">
                <a:solidFill>
                  <a:schemeClr val="bg1">
                    <a:lumMod val="65000"/>
                  </a:schemeClr>
                </a:solidFill>
                <a:latin typeface="Trebuchet MS" panose="020B0603020202020204" pitchFamily="34" charset="0"/>
              </a:rPr>
              <a:t>or get the big picture of ADfel:</a:t>
            </a:r>
            <a:r>
              <a:rPr lang="en-US" sz="1600" dirty="0" smtClean="0">
                <a:solidFill>
                  <a:schemeClr val="bg1">
                    <a:lumMod val="65000"/>
                  </a:schemeClr>
                </a:solidFill>
                <a:latin typeface="Trebuchet MS" panose="020B0603020202020204" pitchFamily="34" charset="0"/>
              </a:rPr>
              <a:t>  </a:t>
            </a:r>
            <a:r>
              <a:rPr lang="en-US" altLang="en-US" sz="1600" dirty="0">
                <a:solidFill>
                  <a:srgbClr val="000000"/>
                </a:solidFill>
                <a:latin typeface="Trebuchet MS" panose="020B0603020202020204" pitchFamily="34" charset="0"/>
                <a:hlinkClick r:id="rId28"/>
              </a:rPr>
              <a:t>case-studies [EN]</a:t>
            </a:r>
            <a:r>
              <a:rPr lang="en-US" altLang="en-US" sz="1600" dirty="0">
                <a:solidFill>
                  <a:srgbClr val="000000"/>
                </a:solidFill>
                <a:latin typeface="Trebuchet MS" panose="020B0603020202020204" pitchFamily="34" charset="0"/>
                <a:hlinkClick r:id="rId29" action="ppaction://hlinkfile"/>
              </a:rPr>
              <a:t> </a:t>
            </a:r>
            <a:r>
              <a:rPr lang="ro-RO" altLang="en-US" sz="1600" dirty="0">
                <a:solidFill>
                  <a:srgbClr val="000000"/>
                </a:solidFill>
                <a:latin typeface="Trebuchet MS" panose="020B0603020202020204" pitchFamily="34" charset="0"/>
              </a:rPr>
              <a:t>| </a:t>
            </a:r>
            <a:r>
              <a:rPr lang="en-US" altLang="en-US" sz="1600" dirty="0">
                <a:solidFill>
                  <a:srgbClr val="000000"/>
                </a:solidFill>
                <a:latin typeface="Trebuchet MS" panose="020B0603020202020204" pitchFamily="34" charset="0"/>
                <a:hlinkClick r:id="rId29" action="ppaction://hlinkfile"/>
              </a:rPr>
              <a:t>video [RO] </a:t>
            </a:r>
            <a:r>
              <a:rPr lang="ro-RO" altLang="en-US" sz="1600" dirty="0">
                <a:solidFill>
                  <a:srgbClr val="000000"/>
                </a:solidFill>
                <a:latin typeface="Trebuchet MS" panose="020B0603020202020204" pitchFamily="34" charset="0"/>
              </a:rPr>
              <a:t>| </a:t>
            </a:r>
            <a:r>
              <a:rPr lang="en-US" altLang="en-US" sz="1600" dirty="0">
                <a:solidFill>
                  <a:srgbClr val="000000"/>
                </a:solidFill>
                <a:latin typeface="Trebuchet MS" panose="020B0603020202020204" pitchFamily="34" charset="0"/>
                <a:hlinkClick r:id="rId30"/>
              </a:rPr>
              <a:t>article </a:t>
            </a:r>
            <a:r>
              <a:rPr lang="en-US" altLang="en-US" sz="1600" dirty="0" smtClean="0">
                <a:solidFill>
                  <a:srgbClr val="000000"/>
                </a:solidFill>
                <a:latin typeface="Trebuchet MS" panose="020B0603020202020204" pitchFamily="34" charset="0"/>
                <a:hlinkClick r:id="rId30"/>
              </a:rPr>
              <a:t>[EN]</a:t>
            </a:r>
            <a:r>
              <a:rPr lang="en-US" altLang="en-US" sz="1600" dirty="0" smtClean="0">
                <a:solidFill>
                  <a:srgbClr val="000000"/>
                </a:solidFill>
                <a:latin typeface="Trebuchet MS" panose="020B0603020202020204" pitchFamily="34" charset="0"/>
              </a:rPr>
              <a:t> </a:t>
            </a:r>
            <a:endParaRPr lang="en-US" altLang="en-US" sz="1600" dirty="0">
              <a:solidFill>
                <a:srgbClr val="000000"/>
              </a:solidFill>
              <a:latin typeface="Trebuchet MS" panose="020B0603020202020204" pitchFamily="34" charset="0"/>
            </a:endParaRPr>
          </a:p>
        </p:txBody>
      </p:sp>
    </p:spTree>
    <p:extLst>
      <p:ext uri="{BB962C8B-B14F-4D97-AF65-F5344CB8AC3E}">
        <p14:creationId xmlns:p14="http://schemas.microsoft.com/office/powerpoint/2010/main" val="9398771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en-US" dirty="0" smtClean="0"/>
              <a:t>What happens at ADfel</a:t>
            </a:r>
            <a:r>
              <a:rPr lang="ro-RO" altLang="en-US" dirty="0" smtClean="0"/>
              <a:t>?</a:t>
            </a:r>
            <a:endParaRPr lang="en-US" altLang="en-US" dirty="0" smtClean="0"/>
          </a:p>
        </p:txBody>
      </p:sp>
      <p:sp>
        <p:nvSpPr>
          <p:cNvPr id="33795" name="Rectangle 3"/>
          <p:cNvSpPr>
            <a:spLocks noGrp="1" noChangeArrowheads="1"/>
          </p:cNvSpPr>
          <p:nvPr>
            <p:ph type="body" idx="1"/>
          </p:nvPr>
        </p:nvSpPr>
        <p:spPr>
          <a:xfrm>
            <a:off x="457200" y="1196975"/>
            <a:ext cx="6505575" cy="4929188"/>
          </a:xfrm>
        </p:spPr>
        <p:txBody>
          <a:bodyPr/>
          <a:lstStyle/>
          <a:p>
            <a:pPr marL="0" indent="0" eaLnBrk="1" hangingPunct="1">
              <a:lnSpc>
                <a:spcPct val="90000"/>
              </a:lnSpc>
              <a:buFontTx/>
              <a:buNone/>
            </a:pPr>
            <a:r>
              <a:rPr lang="ro-RO" altLang="en-US" sz="1800" dirty="0" smtClean="0"/>
              <a:t> </a:t>
            </a:r>
          </a:p>
          <a:p>
            <a:pPr marL="0" indent="0" eaLnBrk="1" hangingPunct="1">
              <a:lnSpc>
                <a:spcPct val="90000"/>
              </a:lnSpc>
              <a:buFontTx/>
              <a:buNone/>
            </a:pPr>
            <a:r>
              <a:rPr lang="ro-RO" altLang="en-US" sz="1800" dirty="0" smtClean="0"/>
              <a:t>• </a:t>
            </a:r>
            <a:r>
              <a:rPr lang="en-US" altLang="en-US" sz="1800" b="1" dirty="0">
                <a:solidFill>
                  <a:srgbClr val="0070C0"/>
                </a:solidFill>
                <a:ea typeface="ＭＳ Ｐゴシック" pitchFamily="34" charset="-128"/>
              </a:rPr>
              <a:t>h</a:t>
            </a:r>
            <a:r>
              <a:rPr lang="vi-VN" altLang="en-US" sz="1800" b="1" dirty="0" smtClean="0">
                <a:solidFill>
                  <a:srgbClr val="0070C0"/>
                </a:solidFill>
                <a:ea typeface="ＭＳ Ｐゴシック" pitchFamily="34" charset="-128"/>
              </a:rPr>
              <a:t>appening</a:t>
            </a:r>
            <a:r>
              <a:rPr lang="en-US" altLang="en-US" sz="1800" b="1" dirty="0" smtClean="0">
                <a:solidFill>
                  <a:srgbClr val="0070C0"/>
                </a:solidFill>
                <a:ea typeface="ＭＳ Ｐゴシック" pitchFamily="34" charset="-128"/>
              </a:rPr>
              <a:t>s</a:t>
            </a:r>
            <a:r>
              <a:rPr lang="vi-VN" altLang="en-US" sz="1800" b="1" dirty="0" smtClean="0">
                <a:solidFill>
                  <a:srgbClr val="0070C0"/>
                </a:solidFill>
                <a:ea typeface="ＭＳ Ｐゴシック" pitchFamily="34" charset="-128"/>
              </a:rPr>
              <a:t> </a:t>
            </a:r>
            <a:r>
              <a:rPr lang="en-US" altLang="en-US" sz="1800" b="1" dirty="0">
                <a:solidFill>
                  <a:srgbClr val="0070C0"/>
                </a:solidFill>
                <a:ea typeface="ＭＳ Ｐゴシック" pitchFamily="34" charset="-128"/>
              </a:rPr>
              <a:t>&amp; unconventional </a:t>
            </a:r>
            <a:r>
              <a:rPr lang="en-US" altLang="en-US" sz="1800" b="1" dirty="0" smtClean="0">
                <a:solidFill>
                  <a:srgbClr val="0070C0"/>
                </a:solidFill>
                <a:ea typeface="ＭＳ Ｐゴシック" pitchFamily="34" charset="-128"/>
              </a:rPr>
              <a:t>activations</a:t>
            </a:r>
            <a:br>
              <a:rPr lang="en-US" altLang="en-US" sz="1800" b="1" dirty="0" smtClean="0">
                <a:solidFill>
                  <a:srgbClr val="0070C0"/>
                </a:solidFill>
                <a:ea typeface="ＭＳ Ｐゴシック" pitchFamily="34" charset="-128"/>
              </a:rPr>
            </a:br>
            <a:r>
              <a:rPr lang="en-US" altLang="en-US" sz="1800" b="1" dirty="0" smtClean="0">
                <a:solidFill>
                  <a:srgbClr val="0070C0"/>
                </a:solidFill>
                <a:ea typeface="ＭＳ Ｐゴシック" pitchFamily="34" charset="-128"/>
              </a:rPr>
              <a:t>   </a:t>
            </a:r>
            <a:r>
              <a:rPr lang="en-US" altLang="en-US" sz="1800" dirty="0" smtClean="0">
                <a:ea typeface="ＭＳ Ｐゴシック" pitchFamily="34" charset="-128"/>
              </a:rPr>
              <a:t>Monday </a:t>
            </a:r>
            <a:r>
              <a:rPr lang="en-US" altLang="en-US" sz="1800" dirty="0" smtClean="0">
                <a:ea typeface="ＭＳ Ｐゴシック" pitchFamily="34" charset="-128"/>
              </a:rPr>
              <a:t>to </a:t>
            </a:r>
            <a:r>
              <a:rPr lang="en-US" altLang="en-US" sz="1800" dirty="0">
                <a:ea typeface="ＭＳ Ｐゴシック" pitchFamily="34" charset="-128"/>
              </a:rPr>
              <a:t>Sunday, powered by the most important </a:t>
            </a:r>
            <a:r>
              <a:rPr lang="en-US" altLang="en-US" sz="1800" dirty="0" smtClean="0">
                <a:ea typeface="ＭＳ Ｐゴシック" pitchFamily="34" charset="-128"/>
              </a:rPr>
              <a:t>brands</a:t>
            </a:r>
            <a:r>
              <a:rPr lang="en-US" altLang="en-US" sz="1800" dirty="0" smtClean="0"/>
              <a:t> </a:t>
            </a:r>
            <a:r>
              <a:rPr lang="ro-RO" altLang="en-US" sz="1800" dirty="0" smtClean="0"/>
              <a:t>// </a:t>
            </a:r>
            <a:r>
              <a:rPr lang="en-US" altLang="en-US" sz="1800" dirty="0" smtClean="0">
                <a:hlinkClick r:id="rId2"/>
              </a:rPr>
              <a:t>see</a:t>
            </a:r>
            <a:endParaRPr lang="ro-RO" altLang="en-US" sz="1800" dirty="0" smtClean="0"/>
          </a:p>
          <a:p>
            <a:pPr marL="0" indent="0" eaLnBrk="1" hangingPunct="1">
              <a:lnSpc>
                <a:spcPct val="90000"/>
              </a:lnSpc>
              <a:buFontTx/>
              <a:buNone/>
            </a:pPr>
            <a:endParaRPr lang="ro-RO" altLang="en-US" sz="1800" dirty="0" smtClean="0"/>
          </a:p>
          <a:p>
            <a:pPr marL="0" indent="0" eaLnBrk="1" hangingPunct="1">
              <a:lnSpc>
                <a:spcPct val="90000"/>
              </a:lnSpc>
              <a:buNone/>
            </a:pPr>
            <a:r>
              <a:rPr lang="ro-RO" altLang="en-US" sz="1800" dirty="0" smtClean="0"/>
              <a:t> • </a:t>
            </a:r>
            <a:r>
              <a:rPr lang="ro-RO" altLang="en-US" sz="1800" b="1" dirty="0" err="1" smtClean="0">
                <a:solidFill>
                  <a:srgbClr val="3287AF"/>
                </a:solidFill>
              </a:rPr>
              <a:t>ADfel</a:t>
            </a:r>
            <a:r>
              <a:rPr lang="ro-RO" altLang="en-US" sz="1800" b="1" dirty="0" smtClean="0">
                <a:solidFill>
                  <a:srgbClr val="3287AF"/>
                </a:solidFill>
              </a:rPr>
              <a:t> </a:t>
            </a:r>
            <a:r>
              <a:rPr lang="ro-RO" altLang="en-US" sz="1800" b="1" dirty="0" err="1" smtClean="0">
                <a:solidFill>
                  <a:srgbClr val="3287AF"/>
                </a:solidFill>
              </a:rPr>
              <a:t>Galleries</a:t>
            </a:r>
            <a:r>
              <a:rPr lang="en-US" altLang="en-US" sz="1800" dirty="0"/>
              <a:t>,</a:t>
            </a:r>
            <a:r>
              <a:rPr lang="ro-RO" altLang="en-US" sz="1800" dirty="0" smtClean="0"/>
              <a:t> </a:t>
            </a:r>
            <a:r>
              <a:rPr lang="en-US" altLang="en-US" sz="1800" dirty="0" smtClean="0"/>
              <a:t/>
            </a:r>
            <a:br>
              <a:rPr lang="en-US" altLang="en-US" sz="1800" dirty="0" smtClean="0"/>
            </a:br>
            <a:r>
              <a:rPr lang="en-US" altLang="en-US" sz="1800" dirty="0" smtClean="0"/>
              <a:t>   </a:t>
            </a:r>
            <a:r>
              <a:rPr lang="en-US" altLang="en-US" sz="1800" dirty="0" smtClean="0">
                <a:ea typeface="ＭＳ Ｐゴシック" pitchFamily="34" charset="-128"/>
              </a:rPr>
              <a:t>Monday </a:t>
            </a:r>
            <a:r>
              <a:rPr lang="en-US" altLang="en-US" sz="1800" dirty="0" smtClean="0">
                <a:ea typeface="ＭＳ Ｐゴシック" pitchFamily="34" charset="-128"/>
              </a:rPr>
              <a:t>to </a:t>
            </a:r>
            <a:r>
              <a:rPr lang="en-US" altLang="en-US" sz="1800" dirty="0" smtClean="0">
                <a:ea typeface="ＭＳ Ｐゴシック" pitchFamily="34" charset="-128"/>
              </a:rPr>
              <a:t>Sunday,</a:t>
            </a:r>
            <a:br>
              <a:rPr lang="en-US" altLang="en-US" sz="1800" dirty="0" smtClean="0">
                <a:ea typeface="ＭＳ Ｐゴシック" pitchFamily="34" charset="-128"/>
              </a:rPr>
            </a:br>
            <a:r>
              <a:rPr lang="en-US" altLang="en-US" sz="1800" dirty="0" smtClean="0">
                <a:ea typeface="ＭＳ Ｐゴシック" pitchFamily="34" charset="-128"/>
              </a:rPr>
              <a:t>   the </a:t>
            </a:r>
            <a:r>
              <a:rPr lang="en-US" altLang="en-US" sz="1800" dirty="0">
                <a:ea typeface="ＭＳ Ｐゴシック" pitchFamily="34" charset="-128"/>
              </a:rPr>
              <a:t>exhibition of the best </a:t>
            </a:r>
            <a:r>
              <a:rPr lang="en-US" altLang="en-US" sz="1800" dirty="0" smtClean="0">
                <a:ea typeface="ＭＳ Ｐゴシック" pitchFamily="34" charset="-128"/>
              </a:rPr>
              <a:t>unconventional works worldwide </a:t>
            </a:r>
            <a:r>
              <a:rPr lang="ro-RO" altLang="en-US" sz="1800" dirty="0" smtClean="0"/>
              <a:t>// </a:t>
            </a:r>
            <a:r>
              <a:rPr lang="en-US" altLang="en-US" sz="1800" dirty="0" smtClean="0">
                <a:hlinkClick r:id="rId3"/>
              </a:rPr>
              <a:t>see </a:t>
            </a:r>
            <a:endParaRPr lang="ro-RO" altLang="en-US" sz="1800" dirty="0" smtClean="0"/>
          </a:p>
          <a:p>
            <a:pPr marL="0" indent="0" eaLnBrk="1" hangingPunct="1">
              <a:lnSpc>
                <a:spcPct val="90000"/>
              </a:lnSpc>
              <a:buFontTx/>
              <a:buNone/>
            </a:pPr>
            <a:endParaRPr lang="ro-RO" altLang="en-US" sz="1800" dirty="0"/>
          </a:p>
          <a:p>
            <a:pPr marL="0" indent="0" eaLnBrk="1" hangingPunct="1">
              <a:lnSpc>
                <a:spcPct val="90000"/>
              </a:lnSpc>
              <a:buNone/>
            </a:pPr>
            <a:r>
              <a:rPr lang="ro-RO" altLang="en-US" sz="1800" dirty="0" smtClean="0"/>
              <a:t>• </a:t>
            </a:r>
            <a:r>
              <a:rPr lang="ro-RO" altLang="en-US" sz="1800" b="1" dirty="0" err="1" smtClean="0">
                <a:solidFill>
                  <a:srgbClr val="3287AF"/>
                </a:solidFill>
              </a:rPr>
              <a:t>Adfel</a:t>
            </a:r>
            <a:r>
              <a:rPr lang="en-US" altLang="en-US" sz="1800" b="1" dirty="0" smtClean="0">
                <a:solidFill>
                  <a:srgbClr val="3287AF"/>
                </a:solidFill>
              </a:rPr>
              <a:t> Culture Days</a:t>
            </a:r>
            <a:r>
              <a:rPr lang="ro-RO" altLang="en-US" sz="1800" dirty="0" smtClean="0"/>
              <a:t/>
            </a:r>
            <a:br>
              <a:rPr lang="ro-RO" altLang="en-US" sz="1800" dirty="0" smtClean="0"/>
            </a:br>
            <a:r>
              <a:rPr lang="en-US" altLang="en-US" sz="1800" dirty="0" smtClean="0"/>
              <a:t>   Monday </a:t>
            </a:r>
            <a:r>
              <a:rPr lang="en-US" altLang="en-US" sz="1800" dirty="0"/>
              <a:t>to </a:t>
            </a:r>
            <a:r>
              <a:rPr lang="en-US" altLang="en-US" sz="1800" dirty="0"/>
              <a:t>Wednesday, </a:t>
            </a:r>
            <a:r>
              <a:rPr lang="en-US" altLang="en-US" sz="1800" dirty="0" smtClean="0"/>
              <a:t>smart activations of NGOs </a:t>
            </a:r>
            <a:r>
              <a:rPr lang="ro-RO" altLang="en-US" sz="1800" dirty="0" smtClean="0"/>
              <a:t>// </a:t>
            </a:r>
            <a:r>
              <a:rPr lang="en-US" altLang="en-US" sz="1800" dirty="0" smtClean="0">
                <a:hlinkClick r:id="rId4"/>
              </a:rPr>
              <a:t>see</a:t>
            </a:r>
            <a:endParaRPr lang="ro-RO" altLang="en-US" sz="1800" dirty="0" smtClean="0"/>
          </a:p>
          <a:p>
            <a:pPr marL="0" indent="0" eaLnBrk="1" hangingPunct="1">
              <a:lnSpc>
                <a:spcPct val="90000"/>
              </a:lnSpc>
              <a:buFontTx/>
              <a:buNone/>
            </a:pPr>
            <a:endParaRPr lang="ro-RO" altLang="en-US" sz="1800" dirty="0"/>
          </a:p>
          <a:p>
            <a:pPr marL="0" indent="0" eaLnBrk="1" hangingPunct="1">
              <a:lnSpc>
                <a:spcPct val="90000"/>
              </a:lnSpc>
              <a:buFontTx/>
              <a:buNone/>
            </a:pPr>
            <a:r>
              <a:rPr lang="ro-RO" altLang="en-US" sz="1800" dirty="0" smtClean="0"/>
              <a:t> • </a:t>
            </a:r>
            <a:r>
              <a:rPr lang="ro-RO" altLang="en-US" sz="1800" b="1" dirty="0" err="1" smtClean="0">
                <a:solidFill>
                  <a:srgbClr val="3287AF"/>
                </a:solidFill>
              </a:rPr>
              <a:t>Grand</a:t>
            </a:r>
            <a:r>
              <a:rPr lang="ro-RO" altLang="en-US" sz="1800" b="1" dirty="0" smtClean="0">
                <a:solidFill>
                  <a:srgbClr val="3287AF"/>
                </a:solidFill>
              </a:rPr>
              <a:t> </a:t>
            </a:r>
            <a:r>
              <a:rPr lang="ro-RO" altLang="en-US" sz="1800" b="1" dirty="0" err="1" smtClean="0">
                <a:solidFill>
                  <a:srgbClr val="3287AF"/>
                </a:solidFill>
              </a:rPr>
              <a:t>Spoof</a:t>
            </a:r>
            <a:r>
              <a:rPr lang="en-US" altLang="en-US" sz="1800" b="1" dirty="0" smtClean="0">
                <a:solidFill>
                  <a:srgbClr val="3287AF"/>
                </a:solidFill>
              </a:rPr>
              <a:t>, </a:t>
            </a:r>
            <a:r>
              <a:rPr lang="en-US" altLang="en-US" sz="1800" b="1" dirty="0">
                <a:solidFill>
                  <a:srgbClr val="3287AF"/>
                </a:solidFill>
              </a:rPr>
              <a:t/>
            </a:r>
            <a:br>
              <a:rPr lang="en-US" altLang="en-US" sz="1800" b="1" dirty="0">
                <a:solidFill>
                  <a:srgbClr val="3287AF"/>
                </a:solidFill>
              </a:rPr>
            </a:br>
            <a:r>
              <a:rPr lang="en-US" altLang="en-US" sz="1800" b="1" dirty="0" smtClean="0">
                <a:solidFill>
                  <a:srgbClr val="3287AF"/>
                </a:solidFill>
              </a:rPr>
              <a:t>   </a:t>
            </a:r>
            <a:r>
              <a:rPr lang="en-US" altLang="en-US" sz="1800" dirty="0" smtClean="0">
                <a:ea typeface="ＭＳ Ｐゴシック" pitchFamily="34" charset="-128"/>
              </a:rPr>
              <a:t>Thursday, the </a:t>
            </a:r>
            <a:r>
              <a:rPr lang="ro-RO" altLang="en-US" sz="1800" dirty="0" smtClean="0">
                <a:ea typeface="ＭＳ Ｐゴシック" pitchFamily="34" charset="-128"/>
              </a:rPr>
              <a:t>big </a:t>
            </a:r>
            <a:r>
              <a:rPr lang="en-US" altLang="en-US" sz="1800" dirty="0" smtClean="0">
                <a:ea typeface="ＭＳ Ｐゴシック" pitchFamily="34" charset="-128"/>
              </a:rPr>
              <a:t>competition of ad parodies </a:t>
            </a:r>
            <a:r>
              <a:rPr lang="ro-RO" altLang="en-US" sz="1800" dirty="0" err="1" smtClean="0">
                <a:ea typeface="ＭＳ Ｐゴシック" pitchFamily="34" charset="-128"/>
              </a:rPr>
              <a:t>worldwide</a:t>
            </a:r>
            <a:r>
              <a:rPr lang="ro-RO" altLang="en-US" sz="1800" dirty="0" smtClean="0">
                <a:ea typeface="ＭＳ Ｐゴシック" pitchFamily="34" charset="-128"/>
              </a:rPr>
              <a:t> 3</a:t>
            </a:r>
            <a:r>
              <a:rPr lang="ro-RO" altLang="en-US" sz="1800" dirty="0" smtClean="0"/>
              <a:t>//</a:t>
            </a:r>
            <a:r>
              <a:rPr lang="en-US" altLang="en-US" sz="1800" dirty="0" smtClean="0"/>
              <a:t> </a:t>
            </a:r>
            <a:r>
              <a:rPr lang="en-US" altLang="en-US" sz="1800" dirty="0" smtClean="0">
                <a:hlinkClick r:id="rId5"/>
              </a:rPr>
              <a:t>see</a:t>
            </a:r>
            <a:r>
              <a:rPr lang="ro-RO" altLang="en-US" sz="1800" dirty="0" smtClean="0"/>
              <a:t/>
            </a:r>
            <a:br>
              <a:rPr lang="ro-RO" altLang="en-US" sz="1800" dirty="0" smtClean="0"/>
            </a:br>
            <a:r>
              <a:rPr lang="ro-RO" altLang="en-US" sz="1800" dirty="0" smtClean="0"/>
              <a:t/>
            </a:r>
            <a:br>
              <a:rPr lang="ro-RO" altLang="en-US" sz="1800" dirty="0" smtClean="0"/>
            </a:br>
            <a:r>
              <a:rPr lang="ro-RO" altLang="en-US" sz="1800" dirty="0" smtClean="0"/>
              <a:t> • </a:t>
            </a:r>
            <a:r>
              <a:rPr lang="en-US" altLang="en-US" sz="1800" b="1" dirty="0" smtClean="0">
                <a:solidFill>
                  <a:srgbClr val="0070C0"/>
                </a:solidFill>
              </a:rPr>
              <a:t>creative competitions </a:t>
            </a:r>
            <a:br>
              <a:rPr lang="en-US" altLang="en-US" sz="1800" b="1" dirty="0" smtClean="0">
                <a:solidFill>
                  <a:srgbClr val="0070C0"/>
                </a:solidFill>
              </a:rPr>
            </a:br>
            <a:r>
              <a:rPr lang="ro-RO" altLang="en-US" sz="1800" dirty="0">
                <a:ea typeface="ＭＳ Ｐゴシック" pitchFamily="34" charset="-128"/>
              </a:rPr>
              <a:t> </a:t>
            </a:r>
            <a:r>
              <a:rPr lang="ro-RO" altLang="en-US" sz="1800" dirty="0" smtClean="0">
                <a:ea typeface="ＭＳ Ｐゴシック" pitchFamily="34" charset="-128"/>
              </a:rPr>
              <a:t>   </a:t>
            </a:r>
            <a:r>
              <a:rPr lang="ro-RO" altLang="en-US" sz="1800" dirty="0" err="1" smtClean="0">
                <a:ea typeface="ＭＳ Ｐゴシック" pitchFamily="34" charset="-128"/>
              </a:rPr>
              <a:t>anytime</a:t>
            </a:r>
            <a:r>
              <a:rPr lang="ro-RO" altLang="en-US" sz="1800" dirty="0" smtClean="0">
                <a:ea typeface="ＭＳ Ｐゴシック" pitchFamily="34" charset="-128"/>
              </a:rPr>
              <a:t>, b</a:t>
            </a:r>
            <a:r>
              <a:rPr lang="en-US" altLang="en-US" sz="1800" dirty="0" err="1" smtClean="0">
                <a:ea typeface="ＭＳ Ｐゴシック" pitchFamily="34" charset="-128"/>
              </a:rPr>
              <a:t>efore</a:t>
            </a:r>
            <a:r>
              <a:rPr lang="en-US" altLang="en-US" sz="1800" dirty="0" smtClean="0">
                <a:ea typeface="ＭＳ Ｐゴシック" pitchFamily="34" charset="-128"/>
              </a:rPr>
              <a:t> </a:t>
            </a:r>
            <a:r>
              <a:rPr lang="en-US" altLang="en-US" sz="1800" dirty="0">
                <a:ea typeface="ＭＳ Ｐゴシック" pitchFamily="34" charset="-128"/>
              </a:rPr>
              <a:t>and/or after the event </a:t>
            </a:r>
            <a:r>
              <a:rPr lang="ro-RO" altLang="en-US" sz="1800" dirty="0" smtClean="0"/>
              <a:t>// </a:t>
            </a:r>
            <a:r>
              <a:rPr lang="en-US" altLang="en-US" sz="1800" dirty="0" smtClean="0">
                <a:hlinkClick r:id="rId6"/>
              </a:rPr>
              <a:t>see</a:t>
            </a:r>
            <a:endParaRPr lang="ro-RO" altLang="en-US" sz="1800" dirty="0" smtClean="0"/>
          </a:p>
          <a:p>
            <a:pPr marL="0" indent="0" eaLnBrk="1" hangingPunct="1">
              <a:lnSpc>
                <a:spcPct val="90000"/>
              </a:lnSpc>
              <a:buFontTx/>
              <a:buNone/>
            </a:pPr>
            <a:endParaRPr lang="ro-RO" altLang="en-US" sz="1800" dirty="0"/>
          </a:p>
          <a:p>
            <a:pPr marL="0" indent="0" eaLnBrk="1" hangingPunct="1">
              <a:lnSpc>
                <a:spcPct val="90000"/>
              </a:lnSpc>
              <a:buNone/>
            </a:pPr>
            <a:r>
              <a:rPr lang="ro-RO" altLang="en-US" sz="1800" dirty="0" smtClean="0"/>
              <a:t> • </a:t>
            </a:r>
            <a:r>
              <a:rPr lang="ro-RO" altLang="en-US" sz="1800" b="1" dirty="0" err="1" smtClean="0">
                <a:solidFill>
                  <a:srgbClr val="3287AF"/>
                </a:solidFill>
              </a:rPr>
              <a:t>themed</a:t>
            </a:r>
            <a:r>
              <a:rPr lang="ro-RO" altLang="en-US" sz="1800" b="1" dirty="0" smtClean="0">
                <a:solidFill>
                  <a:srgbClr val="3287AF"/>
                </a:solidFill>
              </a:rPr>
              <a:t> TV </a:t>
            </a:r>
            <a:r>
              <a:rPr lang="en-US" altLang="en-US" sz="1800" b="1" dirty="0" smtClean="0">
                <a:solidFill>
                  <a:srgbClr val="3287AF"/>
                </a:solidFill>
              </a:rPr>
              <a:t>ad </a:t>
            </a:r>
            <a:r>
              <a:rPr lang="ro-RO" altLang="en-US" sz="1800" b="1" dirty="0" smtClean="0">
                <a:solidFill>
                  <a:srgbClr val="3287AF"/>
                </a:solidFill>
              </a:rPr>
              <a:t>screening</a:t>
            </a:r>
            <a:r>
              <a:rPr lang="en-US" altLang="en-US" sz="1800" dirty="0" smtClean="0">
                <a:solidFill>
                  <a:srgbClr val="3287AF"/>
                </a:solidFill>
              </a:rPr>
              <a:t>,</a:t>
            </a:r>
            <a:r>
              <a:rPr lang="ro-RO" altLang="en-US" sz="1800" dirty="0" smtClean="0">
                <a:solidFill>
                  <a:srgbClr val="3287AF"/>
                </a:solidFill>
              </a:rPr>
              <a:t/>
            </a:r>
            <a:br>
              <a:rPr lang="ro-RO" altLang="en-US" sz="1800" dirty="0" smtClean="0">
                <a:solidFill>
                  <a:srgbClr val="3287AF"/>
                </a:solidFill>
              </a:rPr>
            </a:br>
            <a:r>
              <a:rPr lang="ro-RO" altLang="en-US" sz="1800" dirty="0" smtClean="0">
                <a:solidFill>
                  <a:srgbClr val="3287AF"/>
                </a:solidFill>
              </a:rPr>
              <a:t>    </a:t>
            </a:r>
            <a:r>
              <a:rPr lang="ro-RO" altLang="en-US" sz="1800" dirty="0" err="1" smtClean="0"/>
              <a:t>Monday</a:t>
            </a:r>
            <a:r>
              <a:rPr lang="ro-RO" altLang="en-US" sz="1800" dirty="0" smtClean="0"/>
              <a:t> </a:t>
            </a:r>
            <a:r>
              <a:rPr lang="ro-RO" altLang="en-US" sz="1800" dirty="0" err="1"/>
              <a:t>to</a:t>
            </a:r>
            <a:r>
              <a:rPr lang="ro-RO" altLang="en-US" sz="1800" dirty="0"/>
              <a:t> Sunday, </a:t>
            </a:r>
            <a:r>
              <a:rPr lang="en-US" altLang="en-US" sz="1800" dirty="0" smtClean="0"/>
              <a:t>after </a:t>
            </a:r>
            <a:r>
              <a:rPr lang="en-US" altLang="en-US" sz="1800" dirty="0" smtClean="0"/>
              <a:t>10 </a:t>
            </a:r>
            <a:r>
              <a:rPr lang="en-US" altLang="en-US" sz="1800" dirty="0" smtClean="0"/>
              <a:t>PM</a:t>
            </a:r>
            <a:r>
              <a:rPr lang="ro-RO" altLang="en-US" sz="1800" dirty="0" smtClean="0"/>
              <a:t> </a:t>
            </a:r>
            <a:endParaRPr lang="ro-RO" altLang="en-US" sz="1800" dirty="0" smtClean="0"/>
          </a:p>
        </p:txBody>
      </p:sp>
      <p:pic>
        <p:nvPicPr>
          <p:cNvPr id="33796"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77063" y="2933700"/>
            <a:ext cx="2165350"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75475" y="4521200"/>
            <a:ext cx="2168525"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62775" y="1362075"/>
            <a:ext cx="2154238"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58321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ro-RO" altLang="en-US" dirty="0" err="1" smtClean="0"/>
              <a:t>What</a:t>
            </a:r>
            <a:r>
              <a:rPr lang="ro-RO" altLang="en-US" dirty="0" smtClean="0"/>
              <a:t> </a:t>
            </a:r>
            <a:r>
              <a:rPr lang="ro-RO" altLang="en-US" dirty="0" err="1" smtClean="0"/>
              <a:t>is</a:t>
            </a:r>
            <a:r>
              <a:rPr lang="ro-RO" altLang="en-US" dirty="0" smtClean="0"/>
              <a:t> </a:t>
            </a:r>
            <a:r>
              <a:rPr lang="ro-RO" altLang="en-US" dirty="0" err="1" smtClean="0"/>
              <a:t>the</a:t>
            </a:r>
            <a:r>
              <a:rPr lang="ro-RO" altLang="en-US" dirty="0" smtClean="0"/>
              <a:t> target?</a:t>
            </a:r>
            <a:endParaRPr lang="en-US" altLang="en-US" dirty="0" smtClean="0"/>
          </a:p>
        </p:txBody>
      </p:sp>
      <p:sp>
        <p:nvSpPr>
          <p:cNvPr id="5123" name="Rectangle 3"/>
          <p:cNvSpPr>
            <a:spLocks noGrp="1" noChangeArrowheads="1"/>
          </p:cNvSpPr>
          <p:nvPr>
            <p:ph type="body" idx="1"/>
          </p:nvPr>
        </p:nvSpPr>
        <p:spPr>
          <a:xfrm>
            <a:off x="457200" y="1196975"/>
            <a:ext cx="6896100" cy="4929188"/>
          </a:xfrm>
        </p:spPr>
        <p:txBody>
          <a:bodyPr/>
          <a:lstStyle/>
          <a:p>
            <a:pPr marL="457200" indent="-457200" eaLnBrk="1" hangingPunct="1">
              <a:lnSpc>
                <a:spcPct val="90000"/>
              </a:lnSpc>
              <a:buFontTx/>
              <a:buAutoNum type="arabicPeriod"/>
              <a:defRPr/>
            </a:pPr>
            <a:endParaRPr lang="ro-RO" altLang="en-US" sz="2000" b="1" dirty="0" smtClean="0">
              <a:solidFill>
                <a:srgbClr val="0070C0"/>
              </a:solidFill>
              <a:ea typeface="ＭＳ Ｐゴシック" panose="020B0600070205080204" pitchFamily="34" charset="-128"/>
            </a:endParaRPr>
          </a:p>
          <a:p>
            <a:pPr marL="0" indent="0" eaLnBrk="1" hangingPunct="1">
              <a:lnSpc>
                <a:spcPct val="90000"/>
              </a:lnSpc>
              <a:buNone/>
              <a:defRPr/>
            </a:pPr>
            <a:r>
              <a:rPr lang="ro-RO" altLang="en-US" sz="2000" b="1" dirty="0" smtClean="0">
                <a:solidFill>
                  <a:srgbClr val="0070C0"/>
                </a:solidFill>
                <a:ea typeface="ＭＳ Ｐゴシック" panose="020B0600070205080204" pitchFamily="34" charset="-128"/>
              </a:rPr>
              <a:t>1. </a:t>
            </a:r>
            <a:r>
              <a:rPr lang="ro-RO" altLang="en-US" sz="2000" b="1" dirty="0" err="1" smtClean="0">
                <a:solidFill>
                  <a:srgbClr val="0070C0"/>
                </a:solidFill>
                <a:ea typeface="ＭＳ Ｐゴシック" pitchFamily="34" charset="-128"/>
              </a:rPr>
              <a:t>go</a:t>
            </a:r>
            <a:r>
              <a:rPr lang="vi-VN" altLang="en-US" sz="2000" b="1" dirty="0" smtClean="0">
                <a:solidFill>
                  <a:srgbClr val="0070C0"/>
                </a:solidFill>
                <a:ea typeface="ＭＳ Ｐゴシック" pitchFamily="34" charset="-128"/>
              </a:rPr>
              <a:t>ing-out</a:t>
            </a:r>
            <a:r>
              <a:rPr lang="en-US" altLang="en-US" sz="2000" b="1" dirty="0" smtClean="0">
                <a:solidFill>
                  <a:srgbClr val="0070C0"/>
                </a:solidFill>
                <a:ea typeface="ＭＳ Ｐゴシック" pitchFamily="34" charset="-128"/>
              </a:rPr>
              <a:t> people</a:t>
            </a:r>
            <a:r>
              <a:rPr lang="vi-VN" altLang="en-US" sz="2000" dirty="0">
                <a:ea typeface="ＭＳ Ｐゴシック" pitchFamily="34" charset="-128"/>
              </a:rPr>
              <a:t>, </a:t>
            </a:r>
            <a:r>
              <a:rPr lang="en-US" altLang="en-US" sz="2000" dirty="0">
                <a:ea typeface="ＭＳ Ｐゴシック" pitchFamily="34" charset="-128"/>
              </a:rPr>
              <a:t> who are loyal customers of </a:t>
            </a:r>
            <a:r>
              <a:rPr lang="ro-RO" altLang="en-US" sz="2000" dirty="0" smtClean="0">
                <a:ea typeface="ＭＳ Ｐゴシック" pitchFamily="34" charset="-128"/>
              </a:rPr>
              <a:t/>
            </a:r>
            <a:br>
              <a:rPr lang="ro-RO" altLang="en-US" sz="2000" dirty="0" smtClean="0">
                <a:ea typeface="ＭＳ Ｐゴシック" pitchFamily="34" charset="-128"/>
              </a:rPr>
            </a:br>
            <a:r>
              <a:rPr lang="en-US" altLang="en-US" sz="2000" dirty="0" smtClean="0">
                <a:ea typeface="ＭＳ Ｐゴシック" pitchFamily="34" charset="-128"/>
              </a:rPr>
              <a:t>interesting </a:t>
            </a:r>
            <a:r>
              <a:rPr lang="en-US" altLang="en-US" sz="2000" dirty="0">
                <a:ea typeface="ＭＳ Ｐゴシック" pitchFamily="34" charset="-128"/>
              </a:rPr>
              <a:t>locals &amp; places in Bucharest,  and who are </a:t>
            </a:r>
            <a:r>
              <a:rPr lang="ro-RO" altLang="en-US" sz="2000" dirty="0" smtClean="0">
                <a:ea typeface="ＭＳ Ｐゴシック" pitchFamily="34" charset="-128"/>
              </a:rPr>
              <a:t/>
            </a:r>
            <a:br>
              <a:rPr lang="ro-RO" altLang="en-US" sz="2000" dirty="0" smtClean="0">
                <a:ea typeface="ＭＳ Ｐゴシック" pitchFamily="34" charset="-128"/>
              </a:rPr>
            </a:br>
            <a:r>
              <a:rPr lang="vi-VN" altLang="en-US" sz="2000" dirty="0" smtClean="0">
                <a:solidFill>
                  <a:srgbClr val="0070C0"/>
                </a:solidFill>
                <a:ea typeface="ＭＳ Ｐゴシック" pitchFamily="34" charset="-128"/>
              </a:rPr>
              <a:t>interes</a:t>
            </a:r>
            <a:r>
              <a:rPr lang="en-US" altLang="en-US" sz="2000" dirty="0">
                <a:solidFill>
                  <a:srgbClr val="0070C0"/>
                </a:solidFill>
                <a:ea typeface="ＭＳ Ｐゴシック" pitchFamily="34" charset="-128"/>
              </a:rPr>
              <a:t>ted</a:t>
            </a:r>
            <a:r>
              <a:rPr lang="vi-VN" altLang="en-US" sz="2000" dirty="0">
                <a:solidFill>
                  <a:srgbClr val="0070C0"/>
                </a:solidFill>
                <a:ea typeface="ＭＳ Ｐゴシック" pitchFamily="34" charset="-128"/>
              </a:rPr>
              <a:t> </a:t>
            </a:r>
            <a:r>
              <a:rPr lang="en-US" altLang="en-US" sz="2000" dirty="0">
                <a:solidFill>
                  <a:srgbClr val="0070C0"/>
                </a:solidFill>
                <a:ea typeface="ＭＳ Ｐゴシック" pitchFamily="34" charset="-128"/>
              </a:rPr>
              <a:t>in</a:t>
            </a:r>
            <a:r>
              <a:rPr lang="vi-VN" altLang="en-US" sz="2000" dirty="0">
                <a:solidFill>
                  <a:srgbClr val="0070C0"/>
                </a:solidFill>
                <a:ea typeface="ＭＳ Ｐゴシック" pitchFamily="34" charset="-128"/>
              </a:rPr>
              <a:t> </a:t>
            </a:r>
            <a:r>
              <a:rPr lang="en-US" altLang="en-US" sz="2000" dirty="0">
                <a:solidFill>
                  <a:srgbClr val="0070C0"/>
                </a:solidFill>
                <a:ea typeface="ＭＳ Ｐゴシック" pitchFamily="34" charset="-128"/>
              </a:rPr>
              <a:t>advertising</a:t>
            </a:r>
            <a:r>
              <a:rPr lang="vi-VN" altLang="en-US" sz="2000" dirty="0">
                <a:solidFill>
                  <a:srgbClr val="0070C0"/>
                </a:solidFill>
                <a:ea typeface="ＭＳ Ｐゴシック" pitchFamily="34" charset="-128"/>
              </a:rPr>
              <a:t> </a:t>
            </a:r>
            <a:r>
              <a:rPr lang="en-US" altLang="en-US" sz="2000" dirty="0">
                <a:ea typeface="ＭＳ Ｐゴシック" pitchFamily="34" charset="-128"/>
              </a:rPr>
              <a:t>as </a:t>
            </a:r>
            <a:r>
              <a:rPr lang="vi-VN" altLang="en-US" sz="2000" dirty="0">
                <a:ea typeface="ＭＳ Ｐゴシック" pitchFamily="34" charset="-128"/>
              </a:rPr>
              <a:t>entertainment</a:t>
            </a:r>
            <a:r>
              <a:rPr lang="en-US" altLang="en-US" sz="2000" dirty="0">
                <a:ea typeface="ＭＳ Ｐゴシック" pitchFamily="34" charset="-128"/>
              </a:rPr>
              <a:t/>
            </a:r>
            <a:br>
              <a:rPr lang="en-US" altLang="en-US" sz="2000" dirty="0">
                <a:ea typeface="ＭＳ Ｐゴシック" pitchFamily="34" charset="-128"/>
              </a:rPr>
            </a:br>
            <a:r>
              <a:rPr lang="en-US" altLang="en-US" sz="2000" dirty="0">
                <a:ea typeface="ＭＳ Ｐゴシック" pitchFamily="34" charset="-128"/>
              </a:rPr>
              <a:t/>
            </a:r>
            <a:br>
              <a:rPr lang="en-US" altLang="en-US" sz="2000" dirty="0">
                <a:ea typeface="ＭＳ Ｐゴシック" pitchFamily="34" charset="-128"/>
              </a:rPr>
            </a:br>
            <a:r>
              <a:rPr lang="en-US" altLang="en-US" sz="2000" dirty="0">
                <a:ea typeface="ＭＳ Ｐゴシック" pitchFamily="34" charset="-128"/>
              </a:rPr>
              <a:t> </a:t>
            </a:r>
            <a:r>
              <a:rPr lang="vi-VN" altLang="en-US" sz="2000" dirty="0">
                <a:solidFill>
                  <a:srgbClr val="0070C0"/>
                </a:solidFill>
                <a:ea typeface="ＭＳ Ｐゴシック" pitchFamily="34" charset="-128"/>
              </a:rPr>
              <a:t>• </a:t>
            </a:r>
            <a:r>
              <a:rPr lang="en-US" altLang="en-US" sz="2000" dirty="0">
                <a:ea typeface="ＭＳ Ｐゴシック" pitchFamily="34" charset="-128"/>
              </a:rPr>
              <a:t>core: 18 – 30 </a:t>
            </a:r>
            <a:r>
              <a:rPr lang="en-US" altLang="en-US" sz="2000" dirty="0" err="1">
                <a:ea typeface="ＭＳ Ｐゴシック" pitchFamily="34" charset="-128"/>
              </a:rPr>
              <a:t>y.o</a:t>
            </a:r>
            <a:r>
              <a:rPr lang="en-US" altLang="en-US" sz="2000" dirty="0">
                <a:ea typeface="ＭＳ Ｐゴシック" pitchFamily="34" charset="-128"/>
              </a:rPr>
              <a:t>. / extended: 16 – 35 </a:t>
            </a:r>
            <a:r>
              <a:rPr lang="en-US" altLang="en-US" sz="2000" dirty="0" err="1">
                <a:ea typeface="ＭＳ Ｐゴシック" pitchFamily="34" charset="-128"/>
              </a:rPr>
              <a:t>y.o</a:t>
            </a:r>
            <a:r>
              <a:rPr lang="en-US" altLang="en-US" sz="2000" dirty="0">
                <a:ea typeface="ＭＳ Ｐゴシック" pitchFamily="34" charset="-128"/>
              </a:rPr>
              <a:t>.</a:t>
            </a:r>
            <a:br>
              <a:rPr lang="en-US" altLang="en-US" sz="2000" dirty="0">
                <a:ea typeface="ＭＳ Ｐゴシック" pitchFamily="34" charset="-128"/>
              </a:rPr>
            </a:br>
            <a:r>
              <a:rPr lang="vi-VN" altLang="en-US" sz="2000" dirty="0">
                <a:ea typeface="ＭＳ Ｐゴシック" pitchFamily="34" charset="-128"/>
              </a:rPr>
              <a:t> </a:t>
            </a:r>
            <a:r>
              <a:rPr lang="vi-VN" altLang="en-US" sz="2000" dirty="0">
                <a:solidFill>
                  <a:srgbClr val="0070C0"/>
                </a:solidFill>
                <a:ea typeface="ＭＳ Ｐゴシック" pitchFamily="34" charset="-128"/>
              </a:rPr>
              <a:t>• </a:t>
            </a:r>
            <a:r>
              <a:rPr lang="en-US" altLang="en-US" sz="2000" dirty="0">
                <a:ea typeface="ＭＳ Ｐゴシック" pitchFamily="34" charset="-128"/>
              </a:rPr>
              <a:t>socially active, urban, </a:t>
            </a:r>
            <a:r>
              <a:rPr lang="en-US" altLang="en-US" sz="2000" dirty="0" smtClean="0">
                <a:ea typeface="ＭＳ Ｐゴシック" pitchFamily="34" charset="-128"/>
              </a:rPr>
              <a:t>interested </a:t>
            </a:r>
            <a:r>
              <a:rPr lang="en-US" altLang="en-US" sz="2000" dirty="0">
                <a:ea typeface="ＭＳ Ｐゴシック" pitchFamily="34" charset="-128"/>
              </a:rPr>
              <a:t>in cultural events </a:t>
            </a:r>
            <a:r>
              <a:rPr lang="vi-VN" altLang="en-US" sz="2000" dirty="0">
                <a:ea typeface="ＭＳ Ｐゴシック" pitchFamily="34" charset="-128"/>
              </a:rPr>
              <a:t/>
            </a:r>
            <a:br>
              <a:rPr lang="vi-VN" altLang="en-US" sz="2000" dirty="0">
                <a:ea typeface="ＭＳ Ｐゴシック" pitchFamily="34" charset="-128"/>
              </a:rPr>
            </a:br>
            <a:r>
              <a:rPr lang="vi-VN" altLang="en-US" sz="2000" dirty="0">
                <a:solidFill>
                  <a:srgbClr val="0070C0"/>
                </a:solidFill>
                <a:ea typeface="ＭＳ Ｐゴシック" pitchFamily="34" charset="-128"/>
              </a:rPr>
              <a:t> • </a:t>
            </a:r>
            <a:r>
              <a:rPr lang="en-US" altLang="en-US" sz="2000" dirty="0">
                <a:ea typeface="ＭＳ Ｐゴシック" pitchFamily="34" charset="-128"/>
              </a:rPr>
              <a:t>b</a:t>
            </a:r>
            <a:r>
              <a:rPr lang="vi-VN" altLang="en-US" sz="2000" dirty="0">
                <a:ea typeface="ＭＳ Ｐゴシック" pitchFamily="34" charset="-128"/>
              </a:rPr>
              <a:t>rand-aware, </a:t>
            </a:r>
            <a:r>
              <a:rPr lang="en-US" altLang="en-US" sz="2000" dirty="0">
                <a:ea typeface="ＭＳ Ｐゴシック" pitchFamily="34" charset="-128"/>
              </a:rPr>
              <a:t>with a preference of a brand or another</a:t>
            </a:r>
            <a:br>
              <a:rPr lang="en-US" altLang="en-US" sz="2000" dirty="0">
                <a:ea typeface="ＭＳ Ｐゴシック" pitchFamily="34" charset="-128"/>
              </a:rPr>
            </a:br>
            <a:r>
              <a:rPr lang="en-US" altLang="en-US" sz="2000" dirty="0">
                <a:ea typeface="ＭＳ Ｐゴシック" pitchFamily="34" charset="-128"/>
              </a:rPr>
              <a:t/>
            </a:r>
            <a:br>
              <a:rPr lang="en-US" altLang="en-US" sz="2000" dirty="0">
                <a:ea typeface="ＭＳ Ｐゴシック" pitchFamily="34" charset="-128"/>
              </a:rPr>
            </a:br>
            <a:r>
              <a:rPr lang="en-US" altLang="en-US" sz="2000" dirty="0">
                <a:ea typeface="ＭＳ Ｐゴシック" pitchFamily="34" charset="-128"/>
              </a:rPr>
              <a:t> </a:t>
            </a:r>
            <a:r>
              <a:rPr lang="en-US" altLang="en-US" sz="2000" b="1" dirty="0">
                <a:solidFill>
                  <a:srgbClr val="0070C0"/>
                </a:solidFill>
                <a:ea typeface="ＭＳ Ｐゴシック" pitchFamily="34" charset="-128"/>
              </a:rPr>
              <a:t>2. </a:t>
            </a:r>
            <a:r>
              <a:rPr lang="ro-RO" altLang="en-US" sz="2000" b="1" dirty="0" err="1" smtClean="0">
                <a:solidFill>
                  <a:srgbClr val="0070C0"/>
                </a:solidFill>
                <a:ea typeface="ＭＳ Ｐゴシック" pitchFamily="34" charset="-128"/>
              </a:rPr>
              <a:t>people</a:t>
            </a:r>
            <a:r>
              <a:rPr lang="ro-RO" altLang="en-US" sz="2000" b="1" dirty="0" smtClean="0">
                <a:solidFill>
                  <a:srgbClr val="0070C0"/>
                </a:solidFill>
                <a:ea typeface="ＭＳ Ｐゴシック" pitchFamily="34" charset="-128"/>
              </a:rPr>
              <a:t> </a:t>
            </a:r>
            <a:r>
              <a:rPr lang="ro-RO" altLang="en-US" sz="2000" b="1" dirty="0" err="1" smtClean="0">
                <a:solidFill>
                  <a:srgbClr val="0070C0"/>
                </a:solidFill>
                <a:ea typeface="ＭＳ Ｐゴシック" pitchFamily="34" charset="-128"/>
              </a:rPr>
              <a:t>who</a:t>
            </a:r>
            <a:r>
              <a:rPr lang="ro-RO" altLang="en-US" sz="2000" b="1" dirty="0" smtClean="0">
                <a:solidFill>
                  <a:srgbClr val="0070C0"/>
                </a:solidFill>
                <a:ea typeface="ＭＳ Ｐゴシック" pitchFamily="34" charset="-128"/>
              </a:rPr>
              <a:t> </a:t>
            </a:r>
            <a:r>
              <a:rPr lang="ro-RO" altLang="en-US" sz="2000" b="1" dirty="0" err="1" smtClean="0">
                <a:solidFill>
                  <a:srgbClr val="0070C0"/>
                </a:solidFill>
                <a:ea typeface="ＭＳ Ｐゴシック" pitchFamily="34" charset="-128"/>
              </a:rPr>
              <a:t>see</a:t>
            </a:r>
            <a:r>
              <a:rPr lang="ro-RO" altLang="en-US" sz="2000" b="1" dirty="0" smtClean="0">
                <a:solidFill>
                  <a:srgbClr val="0070C0"/>
                </a:solidFill>
                <a:ea typeface="ＭＳ Ｐゴシック" pitchFamily="34" charset="-128"/>
              </a:rPr>
              <a:t> </a:t>
            </a:r>
            <a:r>
              <a:rPr lang="ro-RO" altLang="en-US" sz="2000" b="1" dirty="0" smtClean="0">
                <a:solidFill>
                  <a:srgbClr val="0070C0"/>
                </a:solidFill>
                <a:ea typeface="ＭＳ Ｐゴシック" pitchFamily="34" charset="-128"/>
              </a:rPr>
              <a:t>a</a:t>
            </a:r>
            <a:r>
              <a:rPr lang="en-US" altLang="en-US" sz="2000" b="1" dirty="0" err="1" smtClean="0">
                <a:solidFill>
                  <a:srgbClr val="0070C0"/>
                </a:solidFill>
                <a:ea typeface="ＭＳ Ｐゴシック" pitchFamily="34" charset="-128"/>
              </a:rPr>
              <a:t>dvertising</a:t>
            </a:r>
            <a:r>
              <a:rPr lang="en-US" altLang="en-US" sz="2000" b="1" dirty="0" smtClean="0">
                <a:solidFill>
                  <a:srgbClr val="0070C0"/>
                </a:solidFill>
                <a:ea typeface="ＭＳ Ｐゴシック" pitchFamily="34" charset="-128"/>
              </a:rPr>
              <a:t> </a:t>
            </a:r>
            <a:r>
              <a:rPr lang="ro-RO" altLang="en-US" sz="2000" b="1" dirty="0" smtClean="0">
                <a:solidFill>
                  <a:srgbClr val="0070C0"/>
                </a:solidFill>
                <a:ea typeface="ＭＳ Ｐゴシック" pitchFamily="34" charset="-128"/>
              </a:rPr>
              <a:t>as entertainment</a:t>
            </a:r>
            <a:r>
              <a:rPr lang="en-US" altLang="en-US" sz="2000" dirty="0">
                <a:ea typeface="ＭＳ Ｐゴシック" pitchFamily="34" charset="-128"/>
              </a:rPr>
              <a:t/>
            </a:r>
            <a:br>
              <a:rPr lang="en-US" altLang="en-US" sz="2000" dirty="0">
                <a:ea typeface="ＭＳ Ｐゴシック" pitchFamily="34" charset="-128"/>
              </a:rPr>
            </a:br>
            <a:r>
              <a:rPr lang="en-US" altLang="en-US" sz="2000" dirty="0">
                <a:ea typeface="ＭＳ Ｐゴシック" pitchFamily="34" charset="-128"/>
              </a:rPr>
              <a:t/>
            </a:r>
            <a:br>
              <a:rPr lang="en-US" altLang="en-US" sz="2000" dirty="0">
                <a:ea typeface="ＭＳ Ｐゴシック" pitchFamily="34" charset="-128"/>
              </a:rPr>
            </a:br>
            <a:r>
              <a:rPr lang="en-US" altLang="en-US" sz="2000" b="1" dirty="0">
                <a:ea typeface="ＭＳ Ｐゴシック" pitchFamily="34" charset="-128"/>
              </a:rPr>
              <a:t> </a:t>
            </a:r>
            <a:r>
              <a:rPr lang="en-US" altLang="en-US" sz="2000" b="1" dirty="0">
                <a:solidFill>
                  <a:srgbClr val="0070C0"/>
                </a:solidFill>
                <a:ea typeface="ＭＳ Ｐゴシック" pitchFamily="34" charset="-128"/>
              </a:rPr>
              <a:t>3. </a:t>
            </a:r>
            <a:r>
              <a:rPr lang="ro-RO" altLang="en-US" sz="2000" b="1" dirty="0" err="1" smtClean="0">
                <a:solidFill>
                  <a:srgbClr val="0070C0"/>
                </a:solidFill>
                <a:ea typeface="ＭＳ Ｐゴシック" pitchFamily="34" charset="-128"/>
              </a:rPr>
              <a:t>people</a:t>
            </a:r>
            <a:r>
              <a:rPr lang="ro-RO" altLang="en-US" sz="2000" b="1" dirty="0" smtClean="0">
                <a:solidFill>
                  <a:srgbClr val="0070C0"/>
                </a:solidFill>
                <a:ea typeface="ＭＳ Ｐゴシック" pitchFamily="34" charset="-128"/>
              </a:rPr>
              <a:t> </a:t>
            </a:r>
            <a:r>
              <a:rPr lang="ro-RO" altLang="en-US" sz="2000" b="1" dirty="0" err="1" smtClean="0">
                <a:solidFill>
                  <a:srgbClr val="0070C0"/>
                </a:solidFill>
                <a:ea typeface="ＭＳ Ｐゴシック" pitchFamily="34" charset="-128"/>
              </a:rPr>
              <a:t>who</a:t>
            </a:r>
            <a:r>
              <a:rPr lang="ro-RO" altLang="en-US" sz="2000" b="1" dirty="0" smtClean="0">
                <a:solidFill>
                  <a:srgbClr val="0070C0"/>
                </a:solidFill>
                <a:ea typeface="ＭＳ Ｐゴシック" pitchFamily="34" charset="-128"/>
              </a:rPr>
              <a:t> </a:t>
            </a:r>
            <a:r>
              <a:rPr lang="ro-RO" altLang="en-US" sz="2000" b="1" dirty="0" err="1" smtClean="0">
                <a:solidFill>
                  <a:srgbClr val="0070C0"/>
                </a:solidFill>
                <a:ea typeface="ＭＳ Ｐゴシック" pitchFamily="34" charset="-128"/>
              </a:rPr>
              <a:t>work</a:t>
            </a:r>
            <a:r>
              <a:rPr lang="ro-RO" altLang="en-US" sz="2000" b="1" dirty="0" smtClean="0">
                <a:solidFill>
                  <a:srgbClr val="0070C0"/>
                </a:solidFill>
                <a:ea typeface="ＭＳ Ｐゴシック" pitchFamily="34" charset="-128"/>
              </a:rPr>
              <a:t> in </a:t>
            </a:r>
            <a:r>
              <a:rPr lang="ro-RO" altLang="en-US" sz="2000" b="1" dirty="0" smtClean="0">
                <a:solidFill>
                  <a:srgbClr val="0070C0"/>
                </a:solidFill>
                <a:ea typeface="ＭＳ Ｐゴシック" pitchFamily="34" charset="-128"/>
              </a:rPr>
              <a:t>marketing &amp; </a:t>
            </a:r>
            <a:r>
              <a:rPr lang="ro-RO" altLang="en-US" sz="2000" b="1" dirty="0" err="1" smtClean="0">
                <a:solidFill>
                  <a:srgbClr val="0070C0"/>
                </a:solidFill>
                <a:ea typeface="ＭＳ Ｐゴシック" pitchFamily="34" charset="-128"/>
              </a:rPr>
              <a:t>communication</a:t>
            </a:r>
            <a:r>
              <a:rPr lang="en-US" altLang="en-US" sz="2000" dirty="0">
                <a:ea typeface="ＭＳ Ｐゴシック" pitchFamily="34" charset="-128"/>
              </a:rPr>
              <a:t/>
            </a:r>
            <a:br>
              <a:rPr lang="en-US" altLang="en-US" sz="2000" dirty="0">
                <a:ea typeface="ＭＳ Ｐゴシック" pitchFamily="34" charset="-128"/>
              </a:rPr>
            </a:br>
            <a:r>
              <a:rPr lang="en-US" altLang="en-US" sz="2000" dirty="0">
                <a:ea typeface="ＭＳ Ｐゴシック" pitchFamily="34" charset="-128"/>
              </a:rPr>
              <a:t/>
            </a:r>
            <a:br>
              <a:rPr lang="en-US" altLang="en-US" sz="2000" dirty="0">
                <a:ea typeface="ＭＳ Ｐゴシック" pitchFamily="34" charset="-128"/>
              </a:rPr>
            </a:br>
            <a:r>
              <a:rPr lang="vi-VN" altLang="en-US" sz="2000" dirty="0">
                <a:ea typeface="ＭＳ Ｐゴシック" pitchFamily="34" charset="-128"/>
              </a:rPr>
              <a:t> </a:t>
            </a:r>
            <a:r>
              <a:rPr lang="vi-VN" altLang="en-US" sz="2000" dirty="0">
                <a:solidFill>
                  <a:srgbClr val="0070C0"/>
                </a:solidFill>
                <a:ea typeface="ＭＳ Ｐゴシック" pitchFamily="34" charset="-128"/>
              </a:rPr>
              <a:t>•</a:t>
            </a:r>
            <a:r>
              <a:rPr lang="vi-VN" altLang="en-US" sz="2000" dirty="0">
                <a:ea typeface="ＭＳ Ｐゴシック" pitchFamily="34" charset="-128"/>
              </a:rPr>
              <a:t> </a:t>
            </a:r>
            <a:r>
              <a:rPr lang="en-US" altLang="en-US" sz="2000" dirty="0">
                <a:ea typeface="ＭＳ Ｐゴシック" pitchFamily="34" charset="-128"/>
              </a:rPr>
              <a:t>people from advertising agencies </a:t>
            </a:r>
            <a:r>
              <a:rPr lang="it-IT" altLang="en-US" sz="2000" dirty="0">
                <a:ea typeface="ＭＳ Ｐゴシック" pitchFamily="34" charset="-128"/>
              </a:rPr>
              <a:t/>
            </a:r>
            <a:br>
              <a:rPr lang="it-IT" altLang="en-US" sz="2000" dirty="0">
                <a:ea typeface="ＭＳ Ｐゴシック" pitchFamily="34" charset="-128"/>
              </a:rPr>
            </a:br>
            <a:r>
              <a:rPr lang="it-IT" altLang="en-US" sz="2000" dirty="0">
                <a:ea typeface="ＭＳ Ｐゴシック" pitchFamily="34" charset="-128"/>
              </a:rPr>
              <a:t> </a:t>
            </a:r>
            <a:r>
              <a:rPr lang="vi-VN" altLang="en-US" sz="2000" dirty="0">
                <a:solidFill>
                  <a:srgbClr val="0070C0"/>
                </a:solidFill>
                <a:ea typeface="ＭＳ Ｐゴシック" pitchFamily="34" charset="-128"/>
              </a:rPr>
              <a:t>• </a:t>
            </a:r>
            <a:r>
              <a:rPr lang="it-IT" altLang="en-US" sz="2000" dirty="0">
                <a:ea typeface="ＭＳ Ｐゴシック" pitchFamily="34" charset="-128"/>
              </a:rPr>
              <a:t>event organisers</a:t>
            </a:r>
            <a:br>
              <a:rPr lang="it-IT" altLang="en-US" sz="2000" dirty="0">
                <a:ea typeface="ＭＳ Ｐゴシック" pitchFamily="34" charset="-128"/>
              </a:rPr>
            </a:br>
            <a:r>
              <a:rPr lang="vi-VN" altLang="en-US" sz="2000" dirty="0">
                <a:solidFill>
                  <a:srgbClr val="0070C0"/>
                </a:solidFill>
                <a:ea typeface="ＭＳ Ｐゴシック" pitchFamily="34" charset="-128"/>
              </a:rPr>
              <a:t> • </a:t>
            </a:r>
            <a:r>
              <a:rPr lang="it-IT" altLang="en-US" sz="2000" dirty="0">
                <a:ea typeface="ＭＳ Ｐゴシック" pitchFamily="34" charset="-128"/>
              </a:rPr>
              <a:t>marketing &amp; brand managers, etc.</a:t>
            </a:r>
            <a:endParaRPr lang="ro-RO" sz="2000" dirty="0" smtClean="0"/>
          </a:p>
        </p:txBody>
      </p:sp>
      <p:pic>
        <p:nvPicPr>
          <p:cNvPr id="348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1788" y="1336675"/>
            <a:ext cx="2462212" cy="152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1788" y="2917825"/>
            <a:ext cx="2471737"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5438" y="4486275"/>
            <a:ext cx="2471737" cy="138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27550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2238375" y="549275"/>
            <a:ext cx="6743700" cy="433388"/>
          </a:xfrm>
        </p:spPr>
        <p:txBody>
          <a:bodyPr/>
          <a:lstStyle/>
          <a:p>
            <a:pPr eaLnBrk="1" hangingPunct="1"/>
            <a:r>
              <a:rPr lang="ro-RO" altLang="en-US" dirty="0" err="1" smtClean="0"/>
              <a:t>What</a:t>
            </a:r>
            <a:r>
              <a:rPr lang="ro-RO" altLang="en-US" dirty="0" smtClean="0"/>
              <a:t> </a:t>
            </a:r>
            <a:r>
              <a:rPr lang="ro-RO" altLang="en-US" dirty="0" err="1" smtClean="0"/>
              <a:t>brands</a:t>
            </a:r>
            <a:r>
              <a:rPr lang="ro-RO" altLang="en-US" dirty="0" smtClean="0"/>
              <a:t> came </a:t>
            </a:r>
            <a:r>
              <a:rPr lang="ro-RO" altLang="en-US" dirty="0" err="1" smtClean="0"/>
              <a:t>to</a:t>
            </a:r>
            <a:r>
              <a:rPr lang="ro-RO" altLang="en-US" dirty="0" smtClean="0"/>
              <a:t> ADfel? / </a:t>
            </a:r>
            <a:r>
              <a:rPr lang="ro-RO" altLang="en-US" dirty="0" err="1" smtClean="0"/>
              <a:t>selection</a:t>
            </a:r>
            <a:endParaRPr lang="en-US" altLang="en-US" dirty="0" smtClean="0"/>
          </a:p>
        </p:txBody>
      </p:sp>
      <p:sp>
        <p:nvSpPr>
          <p:cNvPr id="10" name="Rectangle 2"/>
          <p:cNvSpPr txBox="1">
            <a:spLocks noChangeArrowheads="1"/>
          </p:cNvSpPr>
          <p:nvPr/>
        </p:nvSpPr>
        <p:spPr bwMode="auto">
          <a:xfrm>
            <a:off x="2238375" y="1433513"/>
            <a:ext cx="6491288" cy="41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2800">
                <a:solidFill>
                  <a:schemeClr val="bg1"/>
                </a:solidFill>
                <a:latin typeface="+mj-lt"/>
                <a:ea typeface="+mj-ea"/>
                <a:cs typeface="+mj-cs"/>
              </a:defRPr>
            </a:lvl1pPr>
            <a:lvl2pPr algn="l" rtl="0" eaLnBrk="0" fontAlgn="base" hangingPunct="0">
              <a:spcBef>
                <a:spcPct val="0"/>
              </a:spcBef>
              <a:spcAft>
                <a:spcPct val="0"/>
              </a:spcAft>
              <a:defRPr sz="2800">
                <a:solidFill>
                  <a:schemeClr val="bg1"/>
                </a:solidFill>
                <a:latin typeface="Tahoma" pitchFamily="34" charset="0"/>
              </a:defRPr>
            </a:lvl2pPr>
            <a:lvl3pPr algn="l" rtl="0" eaLnBrk="0" fontAlgn="base" hangingPunct="0">
              <a:spcBef>
                <a:spcPct val="0"/>
              </a:spcBef>
              <a:spcAft>
                <a:spcPct val="0"/>
              </a:spcAft>
              <a:defRPr sz="2800">
                <a:solidFill>
                  <a:schemeClr val="bg1"/>
                </a:solidFill>
                <a:latin typeface="Tahoma" pitchFamily="34" charset="0"/>
              </a:defRPr>
            </a:lvl3pPr>
            <a:lvl4pPr algn="l" rtl="0" eaLnBrk="0" fontAlgn="base" hangingPunct="0">
              <a:spcBef>
                <a:spcPct val="0"/>
              </a:spcBef>
              <a:spcAft>
                <a:spcPct val="0"/>
              </a:spcAft>
              <a:defRPr sz="2800">
                <a:solidFill>
                  <a:schemeClr val="bg1"/>
                </a:solidFill>
                <a:latin typeface="Tahoma" pitchFamily="34" charset="0"/>
              </a:defRPr>
            </a:lvl4pPr>
            <a:lvl5pPr algn="l" rtl="0" eaLnBrk="0" fontAlgn="base" hangingPunct="0">
              <a:spcBef>
                <a:spcPct val="0"/>
              </a:spcBef>
              <a:spcAft>
                <a:spcPct val="0"/>
              </a:spcAft>
              <a:defRPr sz="2800">
                <a:solidFill>
                  <a:schemeClr val="bg1"/>
                </a:solidFill>
                <a:latin typeface="Tahoma" pitchFamily="34" charset="0"/>
              </a:defRPr>
            </a:lvl5pPr>
            <a:lvl6pPr marL="457200" algn="l" rtl="0" fontAlgn="base">
              <a:spcBef>
                <a:spcPct val="0"/>
              </a:spcBef>
              <a:spcAft>
                <a:spcPct val="0"/>
              </a:spcAft>
              <a:defRPr sz="2800">
                <a:solidFill>
                  <a:schemeClr val="bg1"/>
                </a:solidFill>
                <a:latin typeface="Tahoma" pitchFamily="34" charset="0"/>
              </a:defRPr>
            </a:lvl6pPr>
            <a:lvl7pPr marL="914400" algn="l" rtl="0" fontAlgn="base">
              <a:spcBef>
                <a:spcPct val="0"/>
              </a:spcBef>
              <a:spcAft>
                <a:spcPct val="0"/>
              </a:spcAft>
              <a:defRPr sz="2800">
                <a:solidFill>
                  <a:schemeClr val="bg1"/>
                </a:solidFill>
                <a:latin typeface="Tahoma" pitchFamily="34" charset="0"/>
              </a:defRPr>
            </a:lvl7pPr>
            <a:lvl8pPr marL="1371600" algn="l" rtl="0" fontAlgn="base">
              <a:spcBef>
                <a:spcPct val="0"/>
              </a:spcBef>
              <a:spcAft>
                <a:spcPct val="0"/>
              </a:spcAft>
              <a:defRPr sz="2800">
                <a:solidFill>
                  <a:schemeClr val="bg1"/>
                </a:solidFill>
                <a:latin typeface="Tahoma" pitchFamily="34" charset="0"/>
              </a:defRPr>
            </a:lvl8pPr>
            <a:lvl9pPr marL="1828800" algn="l" rtl="0" fontAlgn="base">
              <a:spcBef>
                <a:spcPct val="0"/>
              </a:spcBef>
              <a:spcAft>
                <a:spcPct val="0"/>
              </a:spcAft>
              <a:defRPr sz="2800">
                <a:solidFill>
                  <a:schemeClr val="bg1"/>
                </a:solidFill>
                <a:latin typeface="Tahoma" pitchFamily="34" charset="0"/>
              </a:defRPr>
            </a:lvl9pPr>
          </a:lstStyle>
          <a:p>
            <a:pPr eaLnBrk="1" hangingPunct="1">
              <a:defRPr/>
            </a:pPr>
            <a:r>
              <a:rPr lang="ro-RO" altLang="en-US" sz="2400" kern="0" smtClean="0"/>
              <a:t>Câteva din brandurile participante până acum</a:t>
            </a:r>
            <a:endParaRPr lang="en-US" altLang="en-US" sz="2400" kern="0" smtClean="0"/>
          </a:p>
        </p:txBody>
      </p:sp>
      <p:pic>
        <p:nvPicPr>
          <p:cNvPr id="35844" name="Picture 17" descr="logo carturesti 06 [Convert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7013" y="6157913"/>
            <a:ext cx="109855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2"/>
          <p:cNvPicPr>
            <a:picLocks noChangeAspect="1" noChangeArrowheads="1"/>
          </p:cNvPicPr>
          <p:nvPr/>
        </p:nvPicPr>
        <p:blipFill>
          <a:blip r:embed="rId3">
            <a:extLst>
              <a:ext uri="{28A0092B-C50C-407E-A947-70E740481C1C}">
                <a14:useLocalDpi xmlns:a14="http://schemas.microsoft.com/office/drawing/2010/main" val="0"/>
              </a:ext>
            </a:extLst>
          </a:blip>
          <a:srcRect l="2354" t="22202" r="2354" b="20628"/>
          <a:stretch>
            <a:fillRect/>
          </a:stretch>
        </p:blipFill>
        <p:spPr bwMode="auto">
          <a:xfrm>
            <a:off x="7048500" y="5295900"/>
            <a:ext cx="1490663" cy="63182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5846" name="Picture 6" descr="salvati delta (2)"/>
          <p:cNvPicPr>
            <a:picLocks noChangeAspect="1" noChangeArrowheads="1"/>
          </p:cNvPicPr>
          <p:nvPr/>
        </p:nvPicPr>
        <p:blipFill>
          <a:blip r:embed="rId4">
            <a:extLst>
              <a:ext uri="{28A0092B-C50C-407E-A947-70E740481C1C}">
                <a14:useLocalDpi xmlns:a14="http://schemas.microsoft.com/office/drawing/2010/main" val="0"/>
              </a:ext>
            </a:extLst>
          </a:blip>
          <a:srcRect l="84875" t="-705" b="35770"/>
          <a:stretch>
            <a:fillRect/>
          </a:stretch>
        </p:blipFill>
        <p:spPr bwMode="auto">
          <a:xfrm>
            <a:off x="6470650" y="6086475"/>
            <a:ext cx="785813"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Picture 14" descr="INSIGNA POL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8025" y="4310063"/>
            <a:ext cx="735013"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8" name="Picture 15" descr="logo wwf"/>
          <p:cNvPicPr>
            <a:picLocks noChangeAspect="1" noChangeArrowheads="1"/>
          </p:cNvPicPr>
          <p:nvPr/>
        </p:nvPicPr>
        <p:blipFill>
          <a:blip r:embed="rId6">
            <a:clrChange>
              <a:clrFrom>
                <a:srgbClr val="CD5906"/>
              </a:clrFrom>
              <a:clrTo>
                <a:srgbClr val="CD5906">
                  <a:alpha val="0"/>
                </a:srgbClr>
              </a:clrTo>
            </a:clrChange>
            <a:extLst>
              <a:ext uri="{28A0092B-C50C-407E-A947-70E740481C1C}">
                <a14:useLocalDpi xmlns:a14="http://schemas.microsoft.com/office/drawing/2010/main" val="0"/>
              </a:ext>
            </a:extLst>
          </a:blip>
          <a:srcRect l="10484" r="68138"/>
          <a:stretch>
            <a:fillRect/>
          </a:stretch>
        </p:blipFill>
        <p:spPr bwMode="auto">
          <a:xfrm>
            <a:off x="4079875" y="5916613"/>
            <a:ext cx="611188" cy="89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9" name="Picture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4438" y="4584700"/>
            <a:ext cx="1709737" cy="30797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5850" name="Picture 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33675" y="6175375"/>
            <a:ext cx="1285875" cy="41592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5851" name="Picture 22"/>
          <p:cNvPicPr>
            <a:picLocks noChangeAspect="1" noChangeArrowheads="1"/>
          </p:cNvPicPr>
          <p:nvPr/>
        </p:nvPicPr>
        <p:blipFill>
          <a:blip r:embed="rId9">
            <a:clrChange>
              <a:clrFrom>
                <a:srgbClr val="FEFEFE"/>
              </a:clrFrom>
              <a:clrTo>
                <a:srgbClr val="FEFEFE">
                  <a:alpha val="0"/>
                </a:srgbClr>
              </a:clrTo>
            </a:clrChange>
            <a:extLst>
              <a:ext uri="{28A0092B-C50C-407E-A947-70E740481C1C}">
                <a14:useLocalDpi xmlns:a14="http://schemas.microsoft.com/office/drawing/2010/main" val="0"/>
              </a:ext>
            </a:extLst>
          </a:blip>
          <a:srcRect l="18452" r="22144"/>
          <a:stretch>
            <a:fillRect/>
          </a:stretch>
        </p:blipFill>
        <p:spPr bwMode="auto">
          <a:xfrm>
            <a:off x="4738688" y="6069013"/>
            <a:ext cx="603250" cy="7112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5852" name="Picture 23"/>
          <p:cNvPicPr>
            <a:picLocks noChangeAspect="1" noChangeArrowheads="1"/>
          </p:cNvPicPr>
          <p:nvPr/>
        </p:nvPicPr>
        <p:blipFill>
          <a:blip r:embed="rId10">
            <a:extLst>
              <a:ext uri="{28A0092B-C50C-407E-A947-70E740481C1C}">
                <a14:useLocalDpi xmlns:a14="http://schemas.microsoft.com/office/drawing/2010/main" val="0"/>
              </a:ext>
            </a:extLst>
          </a:blip>
          <a:srcRect l="8099" t="11928" r="9337" b="15257"/>
          <a:stretch>
            <a:fillRect/>
          </a:stretch>
        </p:blipFill>
        <p:spPr bwMode="auto">
          <a:xfrm>
            <a:off x="1692275" y="6086475"/>
            <a:ext cx="868363" cy="6223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5853"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388350" y="6054725"/>
            <a:ext cx="728663"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4" name="Picture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2138" y="3722688"/>
            <a:ext cx="9842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5" name="Picture 1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993063" y="4329113"/>
            <a:ext cx="827087"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6" name="Picture 41" descr="logo alb fina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81013" y="4522788"/>
            <a:ext cx="1262062"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7" name="Picture 49" descr="logo GT_0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09913" y="5110163"/>
            <a:ext cx="923925" cy="7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8" name="Picture 5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435225" y="5118100"/>
            <a:ext cx="538163" cy="6477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5859" name="Picture 51" descr="worldclass-fitness"/>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139825" y="5253038"/>
            <a:ext cx="117475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60" name="Picture 5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100388" y="3795713"/>
            <a:ext cx="1274762" cy="38735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5861" name="Picture 56" descr="BurnLogoColTran"/>
          <p:cNvPicPr>
            <a:picLocks noChangeAspect="1" noChangeArrowheads="1"/>
          </p:cNvPicPr>
          <p:nvPr/>
        </p:nvPicPr>
        <p:blipFill>
          <a:blip r:embed="rId19">
            <a:extLst>
              <a:ext uri="{28A0092B-C50C-407E-A947-70E740481C1C}">
                <a14:useLocalDpi xmlns:a14="http://schemas.microsoft.com/office/drawing/2010/main" val="0"/>
              </a:ext>
            </a:extLst>
          </a:blip>
          <a:srcRect l="15634" t="13637" r="70560" b="22728"/>
          <a:stretch>
            <a:fillRect/>
          </a:stretch>
        </p:blipFill>
        <p:spPr bwMode="auto">
          <a:xfrm>
            <a:off x="8461375" y="2706688"/>
            <a:ext cx="363538"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62" name="Picture 58"/>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6805613" y="4530725"/>
            <a:ext cx="1177925" cy="46355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5863" name="Picture 59"/>
          <p:cNvPicPr>
            <a:picLocks noChangeAspect="1" noChangeArrowheads="1"/>
          </p:cNvPicPr>
          <p:nvPr/>
        </p:nvPicPr>
        <p:blipFill>
          <a:blip r:embed="rId21">
            <a:extLst>
              <a:ext uri="{28A0092B-C50C-407E-A947-70E740481C1C}">
                <a14:useLocalDpi xmlns:a14="http://schemas.microsoft.com/office/drawing/2010/main" val="0"/>
              </a:ext>
            </a:extLst>
          </a:blip>
          <a:srcRect r="3168"/>
          <a:stretch>
            <a:fillRect/>
          </a:stretch>
        </p:blipFill>
        <p:spPr bwMode="auto">
          <a:xfrm>
            <a:off x="5516563" y="2617788"/>
            <a:ext cx="911225" cy="102235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5864" name="Picture 60" descr="n1845698633_4098"/>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189413" y="5072063"/>
            <a:ext cx="1193800"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65" name="Picture 61" descr="Coca-Cola_Zero"/>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032000" y="2608263"/>
            <a:ext cx="947738" cy="94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66" name="Picture 35"/>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865188" y="2601913"/>
            <a:ext cx="974725" cy="97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67" name="Picture 37"/>
          <p:cNvPicPr>
            <a:picLocks noChangeAspect="1" noChangeArrowheads="1"/>
          </p:cNvPicPr>
          <p:nvPr/>
        </p:nvPicPr>
        <p:blipFill>
          <a:blip r:embed="rId25">
            <a:extLst>
              <a:ext uri="{28A0092B-C50C-407E-A947-70E740481C1C}">
                <a14:useLocalDpi xmlns:a14="http://schemas.microsoft.com/office/drawing/2010/main" val="0"/>
              </a:ext>
            </a:extLst>
          </a:blip>
          <a:srcRect t="20924" b="20924"/>
          <a:stretch>
            <a:fillRect/>
          </a:stretch>
        </p:blipFill>
        <p:spPr bwMode="auto">
          <a:xfrm>
            <a:off x="7178675" y="2763838"/>
            <a:ext cx="1258888"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68" name="Picture 38"/>
          <p:cNvPicPr>
            <a:picLocks noChangeAspect="1" noChangeArrowheads="1"/>
          </p:cNvPicPr>
          <p:nvPr/>
        </p:nvPicPr>
        <p:blipFill>
          <a:blip r:embed="rId26">
            <a:extLst>
              <a:ext uri="{28A0092B-C50C-407E-A947-70E740481C1C}">
                <a14:useLocalDpi xmlns:a14="http://schemas.microsoft.com/office/drawing/2010/main" val="0"/>
              </a:ext>
            </a:extLst>
          </a:blip>
          <a:srcRect t="28975" b="26738"/>
          <a:stretch>
            <a:fillRect/>
          </a:stretch>
        </p:blipFill>
        <p:spPr bwMode="auto">
          <a:xfrm>
            <a:off x="4421188" y="3714750"/>
            <a:ext cx="1238250" cy="54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69" name="Picture 39"/>
          <p:cNvPicPr>
            <a:picLocks noChangeAspect="1" noChangeArrowheads="1"/>
          </p:cNvPicPr>
          <p:nvPr/>
        </p:nvPicPr>
        <p:blipFill>
          <a:blip r:embed="rId27">
            <a:extLst>
              <a:ext uri="{28A0092B-C50C-407E-A947-70E740481C1C}">
                <a14:useLocalDpi xmlns:a14="http://schemas.microsoft.com/office/drawing/2010/main" val="0"/>
              </a:ext>
            </a:extLst>
          </a:blip>
          <a:srcRect t="28973" b="29552"/>
          <a:stretch>
            <a:fillRect/>
          </a:stretch>
        </p:blipFill>
        <p:spPr bwMode="auto">
          <a:xfrm>
            <a:off x="1600200" y="3694113"/>
            <a:ext cx="1509713"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70" name="Picture 40"/>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395788" y="2589213"/>
            <a:ext cx="1077912" cy="10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71" name="Picture 41"/>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413500" y="2674938"/>
            <a:ext cx="909638" cy="909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72" name="Picture 42"/>
          <p:cNvPicPr>
            <a:picLocks noChangeAspect="1" noChangeArrowheads="1"/>
          </p:cNvPicPr>
          <p:nvPr/>
        </p:nvPicPr>
        <p:blipFill>
          <a:blip r:embed="rId30">
            <a:extLst>
              <a:ext uri="{28A0092B-C50C-407E-A947-70E740481C1C}">
                <a14:useLocalDpi xmlns:a14="http://schemas.microsoft.com/office/drawing/2010/main" val="0"/>
              </a:ext>
            </a:extLst>
          </a:blip>
          <a:srcRect t="26859" b="24295"/>
          <a:stretch>
            <a:fillRect/>
          </a:stretch>
        </p:blipFill>
        <p:spPr bwMode="auto">
          <a:xfrm>
            <a:off x="3976688" y="4522788"/>
            <a:ext cx="9747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73" name="Picture 43"/>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5394325" y="5037138"/>
            <a:ext cx="915988"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74" name="Picture 44"/>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5688013" y="3744913"/>
            <a:ext cx="890587" cy="56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75" name="Picture 46"/>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6632575" y="3808413"/>
            <a:ext cx="693738"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76" name="Picture 47"/>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7372350" y="3941763"/>
            <a:ext cx="1350963"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77" name="Picture 3"/>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3065463" y="4492625"/>
            <a:ext cx="731837"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78" name="Picture 4"/>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7343775" y="6296025"/>
            <a:ext cx="936625"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79" name="Picture 5"/>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6330950" y="5213350"/>
            <a:ext cx="587375"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80" name="Picture 3" descr="C:\Users\IQads Diana Caracota\Desktop\joe_logo.png"/>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79388" y="5165725"/>
            <a:ext cx="941387"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81" name="Picture 54"/>
          <p:cNvPicPr>
            <a:picLocks noChangeAspect="1"/>
          </p:cNvPicPr>
          <p:nvPr/>
        </p:nvPicPr>
        <p:blipFill>
          <a:blip r:embed="rId39">
            <a:extLst>
              <a:ext uri="{28A0092B-C50C-407E-A947-70E740481C1C}">
                <a14:useLocalDpi xmlns:a14="http://schemas.microsoft.com/office/drawing/2010/main" val="0"/>
              </a:ext>
            </a:extLst>
          </a:blip>
          <a:srcRect t="-2" r="28049" b="64528"/>
          <a:stretch>
            <a:fillRect/>
          </a:stretch>
        </p:blipFill>
        <p:spPr bwMode="auto">
          <a:xfrm>
            <a:off x="209550" y="1285875"/>
            <a:ext cx="8497888"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82" name="Picture 55"/>
          <p:cNvPicPr>
            <a:picLocks noChangeAspect="1"/>
          </p:cNvPicPr>
          <p:nvPr/>
        </p:nvPicPr>
        <p:blipFill>
          <a:blip r:embed="rId39">
            <a:extLst>
              <a:ext uri="{28A0092B-C50C-407E-A947-70E740481C1C}">
                <a14:useLocalDpi xmlns:a14="http://schemas.microsoft.com/office/drawing/2010/main" val="0"/>
              </a:ext>
            </a:extLst>
          </a:blip>
          <a:srcRect l="1855" t="65273" r="60339"/>
          <a:stretch>
            <a:fillRect/>
          </a:stretch>
        </p:blipFill>
        <p:spPr bwMode="auto">
          <a:xfrm>
            <a:off x="481013" y="2024063"/>
            <a:ext cx="3592512"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83" name="Picture 56"/>
          <p:cNvPicPr>
            <a:picLocks noChangeAspect="1"/>
          </p:cNvPicPr>
          <p:nvPr/>
        </p:nvPicPr>
        <p:blipFill>
          <a:blip r:embed="rId40">
            <a:extLst>
              <a:ext uri="{28A0092B-C50C-407E-A947-70E740481C1C}">
                <a14:useLocalDpi xmlns:a14="http://schemas.microsoft.com/office/drawing/2010/main" val="0"/>
              </a:ext>
            </a:extLst>
          </a:blip>
          <a:srcRect t="-3926" r="53609"/>
          <a:stretch>
            <a:fillRect/>
          </a:stretch>
        </p:blipFill>
        <p:spPr bwMode="auto">
          <a:xfrm>
            <a:off x="6473825" y="2043113"/>
            <a:ext cx="1149350"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84" name="Picture 57"/>
          <p:cNvPicPr>
            <a:picLocks noChangeAspect="1"/>
          </p:cNvPicPr>
          <p:nvPr/>
        </p:nvPicPr>
        <p:blipFill>
          <a:blip r:embed="rId41">
            <a:extLst>
              <a:ext uri="{28A0092B-C50C-407E-A947-70E740481C1C}">
                <a14:useLocalDpi xmlns:a14="http://schemas.microsoft.com/office/drawing/2010/main" val="0"/>
              </a:ext>
            </a:extLst>
          </a:blip>
          <a:srcRect/>
          <a:stretch>
            <a:fillRect/>
          </a:stretch>
        </p:blipFill>
        <p:spPr bwMode="auto">
          <a:xfrm>
            <a:off x="4098925" y="2011363"/>
            <a:ext cx="23145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85" name="Picture 58"/>
          <p:cNvPicPr>
            <a:picLocks noChangeAspect="1"/>
          </p:cNvPicPr>
          <p:nvPr/>
        </p:nvPicPr>
        <p:blipFill>
          <a:blip r:embed="rId40">
            <a:extLst>
              <a:ext uri="{28A0092B-C50C-407E-A947-70E740481C1C}">
                <a14:useLocalDpi xmlns:a14="http://schemas.microsoft.com/office/drawing/2010/main" val="0"/>
              </a:ext>
            </a:extLst>
          </a:blip>
          <a:srcRect l="46523" t="10625" b="2"/>
          <a:stretch>
            <a:fillRect/>
          </a:stretch>
        </p:blipFill>
        <p:spPr bwMode="auto">
          <a:xfrm>
            <a:off x="7658100" y="2141538"/>
            <a:ext cx="132397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86" name="Picture 59"/>
          <p:cNvPicPr>
            <a:picLocks noChangeAspect="1"/>
          </p:cNvPicPr>
          <p:nvPr/>
        </p:nvPicPr>
        <p:blipFill>
          <a:blip r:embed="rId39">
            <a:extLst>
              <a:ext uri="{28A0092B-C50C-407E-A947-70E740481C1C}">
                <a14:useLocalDpi xmlns:a14="http://schemas.microsoft.com/office/drawing/2010/main" val="0"/>
              </a:ext>
            </a:extLst>
          </a:blip>
          <a:srcRect l="12805" t="34363" r="75763" b="34322"/>
          <a:stretch>
            <a:fillRect/>
          </a:stretch>
        </p:blipFill>
        <p:spPr bwMode="auto">
          <a:xfrm>
            <a:off x="3070225" y="2878138"/>
            <a:ext cx="134937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87" name="Picture 21" descr="logo Muzeul National De Arta al Romaniei"/>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1054100" y="6175375"/>
            <a:ext cx="538163"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88" name="Picture 14" descr="INSIGNA POL "/>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342900" y="6119813"/>
            <a:ext cx="611188"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3827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ro-RO" altLang="en-US" dirty="0" err="1" smtClean="0"/>
              <a:t>Where</a:t>
            </a:r>
            <a:r>
              <a:rPr lang="ro-RO" altLang="en-US" dirty="0" smtClean="0"/>
              <a:t> </a:t>
            </a:r>
            <a:r>
              <a:rPr lang="ro-RO" altLang="en-US" dirty="0" err="1" smtClean="0"/>
              <a:t>is</a:t>
            </a:r>
            <a:r>
              <a:rPr lang="ro-RO" altLang="en-US" dirty="0" smtClean="0"/>
              <a:t> ADfel </a:t>
            </a:r>
            <a:r>
              <a:rPr lang="ro-RO" altLang="en-US" dirty="0" err="1" smtClean="0"/>
              <a:t>held</a:t>
            </a:r>
            <a:r>
              <a:rPr lang="ro-RO" altLang="en-US" dirty="0" smtClean="0"/>
              <a:t>?</a:t>
            </a:r>
            <a:endParaRPr lang="en-US" altLang="en-US" dirty="0" smtClean="0"/>
          </a:p>
        </p:txBody>
      </p:sp>
      <p:sp>
        <p:nvSpPr>
          <p:cNvPr id="36867" name="Rectangle 3"/>
          <p:cNvSpPr>
            <a:spLocks noGrp="1" noChangeArrowheads="1"/>
          </p:cNvSpPr>
          <p:nvPr>
            <p:ph type="body" idx="1"/>
          </p:nvPr>
        </p:nvSpPr>
        <p:spPr>
          <a:xfrm>
            <a:off x="323528" y="1371600"/>
            <a:ext cx="6594974" cy="4929188"/>
          </a:xfrm>
        </p:spPr>
        <p:txBody>
          <a:bodyPr/>
          <a:lstStyle/>
          <a:p>
            <a:pPr marL="0" indent="0" eaLnBrk="1" hangingPunct="1">
              <a:lnSpc>
                <a:spcPct val="90000"/>
              </a:lnSpc>
              <a:buFontTx/>
              <a:buNone/>
            </a:pPr>
            <a:r>
              <a:rPr lang="ro-RO" altLang="en-US" sz="2000" b="1" dirty="0" smtClean="0">
                <a:solidFill>
                  <a:srgbClr val="0070C0"/>
                </a:solidFill>
                <a:ea typeface="MS PGothic" panose="020B0600070205080204" pitchFamily="34" charset="-128"/>
              </a:rPr>
              <a:t>Fabrica Urban </a:t>
            </a:r>
            <a:r>
              <a:rPr lang="ro-RO" altLang="en-US" sz="2000" b="1" dirty="0" err="1" smtClean="0">
                <a:solidFill>
                  <a:srgbClr val="0070C0"/>
                </a:solidFill>
                <a:ea typeface="MS PGothic" panose="020B0600070205080204" pitchFamily="34" charset="-128"/>
              </a:rPr>
              <a:t>Lounge</a:t>
            </a:r>
            <a:r>
              <a:rPr lang="ro-RO" altLang="en-US" sz="2000" b="1" dirty="0" smtClean="0">
                <a:solidFill>
                  <a:srgbClr val="0070C0"/>
                </a:solidFill>
                <a:ea typeface="MS PGothic" panose="020B0600070205080204" pitchFamily="34" charset="-128"/>
              </a:rPr>
              <a:t/>
            </a:r>
            <a:br>
              <a:rPr lang="ro-RO" altLang="en-US" sz="2000" b="1" dirty="0" smtClean="0">
                <a:solidFill>
                  <a:srgbClr val="0070C0"/>
                </a:solidFill>
                <a:ea typeface="MS PGothic" panose="020B0600070205080204" pitchFamily="34" charset="-128"/>
              </a:rPr>
            </a:br>
            <a:r>
              <a:rPr lang="en-US" altLang="en-US" sz="2000" dirty="0" smtClean="0">
                <a:ea typeface="MS PGothic" panose="020B0600070205080204" pitchFamily="34" charset="-128"/>
              </a:rPr>
              <a:t>is a </a:t>
            </a:r>
            <a:r>
              <a:rPr lang="ro-RO" altLang="en-US" sz="2000" dirty="0" err="1" smtClean="0">
                <a:ea typeface="MS PGothic" panose="020B0600070205080204" pitchFamily="34" charset="-128"/>
              </a:rPr>
              <a:t>tiny</a:t>
            </a:r>
            <a:r>
              <a:rPr lang="ro-RO" altLang="en-US" sz="2000" dirty="0" smtClean="0">
                <a:ea typeface="MS PGothic" panose="020B0600070205080204" pitchFamily="34" charset="-128"/>
              </a:rPr>
              <a:t> </a:t>
            </a:r>
            <a:r>
              <a:rPr lang="en-US" altLang="en-US" sz="2000" dirty="0" smtClean="0">
                <a:ea typeface="MS PGothic" panose="020B0600070205080204" pitchFamily="34" charset="-128"/>
              </a:rPr>
              <a:t>city </a:t>
            </a:r>
            <a:r>
              <a:rPr lang="en-US" altLang="en-US" sz="2000" dirty="0" smtClean="0">
                <a:ea typeface="MS PGothic" panose="020B0600070205080204" pitchFamily="34" charset="-128"/>
              </a:rPr>
              <a:t>in the center of Bucharest, which features:</a:t>
            </a:r>
          </a:p>
          <a:p>
            <a:pPr eaLnBrk="1" hangingPunct="1">
              <a:lnSpc>
                <a:spcPct val="90000"/>
              </a:lnSpc>
            </a:pPr>
            <a:r>
              <a:rPr lang="ro-RO" altLang="en-US" sz="2000" dirty="0" smtClean="0">
                <a:ea typeface="MS PGothic" panose="020B0600070205080204" pitchFamily="34" charset="-128"/>
              </a:rPr>
              <a:t>o</a:t>
            </a:r>
            <a:r>
              <a:rPr lang="en-US" altLang="en-US" sz="2000" dirty="0" smtClean="0">
                <a:ea typeface="MS PGothic" panose="020B0600070205080204" pitchFamily="34" charset="-128"/>
              </a:rPr>
              <a:t>ne </a:t>
            </a:r>
            <a:r>
              <a:rPr lang="en-US" altLang="en-US" sz="2000" dirty="0" smtClean="0">
                <a:ea typeface="MS PGothic" panose="020B0600070205080204" pitchFamily="34" charset="-128"/>
              </a:rPr>
              <a:t>of the largest open-air clubs, surrounded by shops</a:t>
            </a:r>
          </a:p>
          <a:p>
            <a:pPr eaLnBrk="1" hangingPunct="1">
              <a:lnSpc>
                <a:spcPct val="90000"/>
              </a:lnSpc>
            </a:pPr>
            <a:r>
              <a:rPr lang="en-US" altLang="en-US" sz="2000" dirty="0" smtClean="0">
                <a:ea typeface="MS PGothic" panose="020B0600070205080204" pitchFamily="34" charset="-128"/>
              </a:rPr>
              <a:t>indoor pub</a:t>
            </a:r>
            <a:endParaRPr lang="ro-RO" altLang="en-US" sz="2000" dirty="0" smtClean="0">
              <a:ea typeface="MS PGothic" panose="020B0600070205080204" pitchFamily="34" charset="-128"/>
            </a:endParaRPr>
          </a:p>
          <a:p>
            <a:pPr eaLnBrk="1" hangingPunct="1">
              <a:lnSpc>
                <a:spcPct val="90000"/>
              </a:lnSpc>
            </a:pPr>
            <a:r>
              <a:rPr lang="ro-RO" altLang="en-US" sz="2000" dirty="0" smtClean="0">
                <a:ea typeface="MS PGothic" panose="020B0600070205080204" pitchFamily="34" charset="-128"/>
              </a:rPr>
              <a:t>indoor club</a:t>
            </a:r>
            <a:endParaRPr lang="en-US" altLang="en-US" sz="2000" dirty="0" smtClean="0">
              <a:ea typeface="MS PGothic" panose="020B0600070205080204" pitchFamily="34" charset="-128"/>
            </a:endParaRPr>
          </a:p>
          <a:p>
            <a:pPr eaLnBrk="1" hangingPunct="1">
              <a:lnSpc>
                <a:spcPct val="90000"/>
              </a:lnSpc>
            </a:pPr>
            <a:r>
              <a:rPr lang="en-US" altLang="en-US" sz="2000" dirty="0" smtClean="0">
                <a:ea typeface="MS PGothic" panose="020B0600070205080204" pitchFamily="34" charset="-128"/>
              </a:rPr>
              <a:t>indoor </a:t>
            </a:r>
            <a:r>
              <a:rPr lang="en-US" altLang="en-US" sz="2000" dirty="0" err="1" smtClean="0">
                <a:ea typeface="MS PGothic" panose="020B0600070205080204" pitchFamily="34" charset="-128"/>
              </a:rPr>
              <a:t>skatepark</a:t>
            </a:r>
            <a:endParaRPr lang="en-US" altLang="en-US" sz="2000" dirty="0" smtClean="0">
              <a:ea typeface="MS PGothic" panose="020B0600070205080204" pitchFamily="34" charset="-128"/>
            </a:endParaRPr>
          </a:p>
          <a:p>
            <a:pPr eaLnBrk="1" hangingPunct="1">
              <a:lnSpc>
                <a:spcPct val="90000"/>
              </a:lnSpc>
            </a:pPr>
            <a:r>
              <a:rPr lang="en-US" altLang="en-US" sz="2000" dirty="0" smtClean="0">
                <a:ea typeface="MS PGothic" panose="020B0600070205080204" pitchFamily="34" charset="-128"/>
              </a:rPr>
              <a:t>indoor climbing </a:t>
            </a:r>
            <a:r>
              <a:rPr lang="en-US" altLang="en-US" sz="2000" dirty="0" smtClean="0">
                <a:ea typeface="MS PGothic" panose="020B0600070205080204" pitchFamily="34" charset="-128"/>
              </a:rPr>
              <a:t>facilities</a:t>
            </a:r>
          </a:p>
          <a:p>
            <a:pPr eaLnBrk="1" hangingPunct="1">
              <a:lnSpc>
                <a:spcPct val="90000"/>
              </a:lnSpc>
            </a:pPr>
            <a:r>
              <a:rPr lang="en-US" altLang="en-US" sz="2000" dirty="0" smtClean="0">
                <a:ea typeface="MS PGothic" panose="020B0600070205080204" pitchFamily="34" charset="-128"/>
              </a:rPr>
              <a:t>children playground</a:t>
            </a:r>
            <a:r>
              <a:rPr lang="ro-RO" altLang="en-US" sz="2000" dirty="0" smtClean="0">
                <a:ea typeface="MS PGothic" panose="020B0600070205080204" pitchFamily="34" charset="-128"/>
              </a:rPr>
              <a:t>s</a:t>
            </a:r>
          </a:p>
          <a:p>
            <a:pPr eaLnBrk="1" hangingPunct="1">
              <a:lnSpc>
                <a:spcPct val="90000"/>
              </a:lnSpc>
            </a:pPr>
            <a:endParaRPr lang="en-US" altLang="en-US" sz="2000" dirty="0" smtClean="0">
              <a:ea typeface="MS PGothic" panose="020B0600070205080204" pitchFamily="34" charset="-128"/>
            </a:endParaRPr>
          </a:p>
          <a:p>
            <a:pPr marL="0" indent="0" eaLnBrk="1" hangingPunct="1">
              <a:lnSpc>
                <a:spcPct val="90000"/>
              </a:lnSpc>
              <a:buNone/>
            </a:pPr>
            <a:r>
              <a:rPr lang="ro-RO" altLang="en-US" sz="2000" dirty="0" err="1">
                <a:ea typeface="MS PGothic" panose="020B0600070205080204" pitchFamily="34" charset="-128"/>
              </a:rPr>
              <a:t>Address</a:t>
            </a:r>
            <a:r>
              <a:rPr lang="ro-RO" altLang="en-US" sz="2000" dirty="0">
                <a:ea typeface="MS PGothic" panose="020B0600070205080204" pitchFamily="34" charset="-128"/>
              </a:rPr>
              <a:t>: 11 iunie 50</a:t>
            </a:r>
            <a:br>
              <a:rPr lang="ro-RO" altLang="en-US" sz="2000" dirty="0">
                <a:ea typeface="MS PGothic" panose="020B0600070205080204" pitchFamily="34" charset="-128"/>
              </a:rPr>
            </a:br>
            <a:r>
              <a:rPr lang="ro-RO" altLang="en-US" sz="2000" dirty="0" err="1">
                <a:ea typeface="MS PGothic" panose="020B0600070205080204" pitchFamily="34" charset="-128"/>
              </a:rPr>
              <a:t>Landmark</a:t>
            </a:r>
            <a:r>
              <a:rPr lang="ro-RO" altLang="en-US" sz="2000" dirty="0">
                <a:ea typeface="MS PGothic" panose="020B0600070205080204" pitchFamily="34" charset="-128"/>
              </a:rPr>
              <a:t>: </a:t>
            </a:r>
            <a:r>
              <a:rPr lang="ro-RO" altLang="en-US" sz="2000" dirty="0" err="1" smtClean="0">
                <a:ea typeface="MS PGothic" panose="020B0600070205080204" pitchFamily="34" charset="-128"/>
              </a:rPr>
              <a:t>near</a:t>
            </a:r>
            <a:r>
              <a:rPr lang="ro-RO" altLang="en-US" sz="2000" dirty="0" smtClean="0">
                <a:ea typeface="MS PGothic" panose="020B0600070205080204" pitchFamily="34" charset="-128"/>
              </a:rPr>
              <a:t> Unirii </a:t>
            </a:r>
            <a:r>
              <a:rPr lang="ro-RO" altLang="en-US" sz="2000" dirty="0">
                <a:ea typeface="MS PGothic" panose="020B0600070205080204" pitchFamily="34" charset="-128"/>
              </a:rPr>
              <a:t>Square, 15 minute </a:t>
            </a:r>
            <a:r>
              <a:rPr lang="ro-RO" altLang="en-US" sz="2000" dirty="0" err="1">
                <a:ea typeface="MS PGothic" panose="020B0600070205080204" pitchFamily="34" charset="-128"/>
              </a:rPr>
              <a:t>walking</a:t>
            </a:r>
            <a:endParaRPr lang="en-US" altLang="en-US" sz="2000" dirty="0">
              <a:ea typeface="MS PGothic" panose="020B0600070205080204" pitchFamily="34" charset="-128"/>
            </a:endParaRPr>
          </a:p>
          <a:p>
            <a:pPr marL="0" indent="0" eaLnBrk="1" hangingPunct="1">
              <a:lnSpc>
                <a:spcPct val="90000"/>
              </a:lnSpc>
              <a:buFontTx/>
              <a:buNone/>
            </a:pPr>
            <a:endParaRPr lang="en-US" altLang="en-US" sz="2000" dirty="0">
              <a:ea typeface="MS PGothic" panose="020B0600070205080204" pitchFamily="34" charset="-128"/>
            </a:endParaRPr>
          </a:p>
          <a:p>
            <a:pPr marL="0" indent="0" eaLnBrk="1" hangingPunct="1">
              <a:lnSpc>
                <a:spcPct val="90000"/>
              </a:lnSpc>
              <a:buFontTx/>
              <a:buNone/>
            </a:pPr>
            <a:r>
              <a:rPr lang="en-US" altLang="en-US" sz="2000" dirty="0" err="1" smtClean="0">
                <a:ea typeface="MS PGothic" panose="020B0600070205080204" pitchFamily="34" charset="-128"/>
              </a:rPr>
              <a:t>Fabrica</a:t>
            </a:r>
            <a:r>
              <a:rPr lang="en-US" altLang="en-US" sz="2000" dirty="0" smtClean="0">
                <a:ea typeface="MS PGothic" panose="020B0600070205080204" pitchFamily="34" charset="-128"/>
              </a:rPr>
              <a:t> is open during </a:t>
            </a:r>
            <a:r>
              <a:rPr lang="en-US" altLang="en-US" sz="2000" dirty="0" err="1" smtClean="0">
                <a:ea typeface="MS PGothic" panose="020B0600070205080204" pitchFamily="34" charset="-128"/>
              </a:rPr>
              <a:t>ADfel</a:t>
            </a:r>
            <a:r>
              <a:rPr lang="ro-RO" altLang="en-US" sz="2000" dirty="0" smtClean="0">
                <a:ea typeface="MS PGothic" panose="020B0600070205080204" pitchFamily="34" charset="-128"/>
              </a:rPr>
              <a:t>: </a:t>
            </a:r>
            <a:r>
              <a:rPr lang="ro-RO" altLang="en-US" sz="2000" dirty="0" smtClean="0">
                <a:ea typeface="MS PGothic" panose="020B0600070205080204" pitchFamily="34" charset="-128"/>
              </a:rPr>
              <a:t>12</a:t>
            </a:r>
            <a:r>
              <a:rPr lang="en-US" altLang="en-US" sz="2000" dirty="0" smtClean="0">
                <a:ea typeface="MS PGothic" panose="020B0600070205080204" pitchFamily="34" charset="-128"/>
              </a:rPr>
              <a:t> </a:t>
            </a:r>
            <a:r>
              <a:rPr lang="en-US" altLang="en-US" sz="2000" dirty="0" smtClean="0">
                <a:ea typeface="MS PGothic" panose="020B0600070205080204" pitchFamily="34" charset="-128"/>
              </a:rPr>
              <a:t>AM</a:t>
            </a:r>
            <a:r>
              <a:rPr lang="ro-RO" altLang="en-US" sz="2000" dirty="0" smtClean="0">
                <a:ea typeface="MS PGothic" panose="020B0600070205080204" pitchFamily="34" charset="-128"/>
              </a:rPr>
              <a:t> – 1</a:t>
            </a:r>
            <a:r>
              <a:rPr lang="en-US" altLang="en-US" sz="2000" dirty="0" smtClean="0">
                <a:ea typeface="MS PGothic" panose="020B0600070205080204" pitchFamily="34" charset="-128"/>
              </a:rPr>
              <a:t> </a:t>
            </a:r>
            <a:r>
              <a:rPr lang="en-US" altLang="en-US" sz="2000" dirty="0" smtClean="0">
                <a:ea typeface="MS PGothic" panose="020B0600070205080204" pitchFamily="34" charset="-128"/>
              </a:rPr>
              <a:t>PM</a:t>
            </a:r>
            <a:r>
              <a:rPr lang="ro-RO" altLang="en-US" sz="2000" dirty="0" smtClean="0">
                <a:ea typeface="MS PGothic" panose="020B0600070205080204" pitchFamily="34" charset="-128"/>
              </a:rPr>
              <a:t>, </a:t>
            </a:r>
            <a:r>
              <a:rPr lang="ro-RO" altLang="en-US" sz="2000" dirty="0" err="1" smtClean="0">
                <a:ea typeface="MS PGothic" panose="020B0600070205080204" pitchFamily="34" charset="-128"/>
              </a:rPr>
              <a:t>daily</a:t>
            </a:r>
            <a:endParaRPr lang="en-US" altLang="en-US" sz="2000" dirty="0" smtClean="0">
              <a:ea typeface="MS PGothic" panose="020B0600070205080204" pitchFamily="34" charset="-128"/>
            </a:endParaRPr>
          </a:p>
          <a:p>
            <a:pPr marL="0" indent="0" eaLnBrk="1" hangingPunct="1">
              <a:lnSpc>
                <a:spcPct val="90000"/>
              </a:lnSpc>
              <a:buFontTx/>
              <a:buNone/>
            </a:pPr>
            <a:r>
              <a:rPr lang="en-US" sz="2000" dirty="0" smtClean="0"/>
              <a:t>Live happenings at </a:t>
            </a:r>
            <a:r>
              <a:rPr lang="ro-RO" sz="2000" dirty="0" err="1" smtClean="0"/>
              <a:t>ADfel</a:t>
            </a:r>
            <a:r>
              <a:rPr lang="ro-RO" sz="2000" dirty="0" smtClean="0"/>
              <a:t>: </a:t>
            </a:r>
            <a:r>
              <a:rPr lang="en-US" sz="2000" dirty="0" smtClean="0"/>
              <a:t>6 PM</a:t>
            </a:r>
            <a:r>
              <a:rPr lang="ro-RO" sz="2000" dirty="0" smtClean="0"/>
              <a:t> – </a:t>
            </a:r>
            <a:r>
              <a:rPr lang="en-US" sz="2000" dirty="0" smtClean="0"/>
              <a:t>12 </a:t>
            </a:r>
            <a:r>
              <a:rPr lang="en-US" sz="2000" dirty="0" smtClean="0"/>
              <a:t>PM</a:t>
            </a:r>
            <a:r>
              <a:rPr lang="ro-RO" sz="2000" dirty="0" smtClean="0"/>
              <a:t>, </a:t>
            </a:r>
            <a:r>
              <a:rPr lang="ro-RO" sz="2000" dirty="0" err="1" smtClean="0"/>
              <a:t>recommended</a:t>
            </a:r>
            <a:endParaRPr lang="ro-RO" sz="2000" dirty="0" smtClean="0"/>
          </a:p>
          <a:p>
            <a:pPr marL="0" indent="0" eaLnBrk="1" hangingPunct="1">
              <a:lnSpc>
                <a:spcPct val="90000"/>
              </a:lnSpc>
              <a:buFontTx/>
              <a:buNone/>
            </a:pPr>
            <a:r>
              <a:rPr lang="ro-RO" sz="2000" dirty="0" smtClean="0"/>
              <a:t>10 </a:t>
            </a:r>
            <a:r>
              <a:rPr lang="en-US" sz="2000" dirty="0" smtClean="0"/>
              <a:t>screens</a:t>
            </a:r>
            <a:r>
              <a:rPr lang="ro-RO" sz="2000" dirty="0" smtClean="0"/>
              <a:t>, </a:t>
            </a:r>
            <a:r>
              <a:rPr lang="ro-RO" sz="2000" dirty="0" smtClean="0"/>
              <a:t>8 </a:t>
            </a:r>
            <a:r>
              <a:rPr lang="en-US" sz="2000" dirty="0" smtClean="0"/>
              <a:t>speakers</a:t>
            </a:r>
            <a:r>
              <a:rPr lang="ro-RO" sz="2000" dirty="0" smtClean="0"/>
              <a:t>, 4 </a:t>
            </a:r>
            <a:r>
              <a:rPr lang="en-US" sz="2000" dirty="0" smtClean="0"/>
              <a:t>microphones</a:t>
            </a:r>
            <a:r>
              <a:rPr lang="ro-RO" sz="2000" dirty="0" smtClean="0"/>
              <a:t>, 10 </a:t>
            </a:r>
            <a:r>
              <a:rPr lang="ro-RO" sz="2000" dirty="0" err="1" smtClean="0"/>
              <a:t>projectors</a:t>
            </a:r>
            <a:r>
              <a:rPr lang="ro-RO" sz="2000" dirty="0" smtClean="0"/>
              <a:t>, </a:t>
            </a:r>
            <a:r>
              <a:rPr lang="ro-RO" sz="2000" dirty="0" err="1" smtClean="0"/>
              <a:t>Wi</a:t>
            </a:r>
            <a:r>
              <a:rPr lang="ro-RO" sz="2000" dirty="0" smtClean="0"/>
              <a:t>-Fi</a:t>
            </a:r>
            <a:endParaRPr lang="ro-RO" sz="2000" dirty="0" smtClean="0"/>
          </a:p>
        </p:txBody>
      </p:sp>
      <p:pic>
        <p:nvPicPr>
          <p:cNvPr id="6" name="Picture 3" descr="C:\Users\IQads Diana Caracota\Desktop\IQads_2011\PROJECTS\04.ADfel\Locatie\POZE\SELECTIE 2011-06-16 Fabrica inainte de ADfel 2011\TERASA JOS CENTRALA\Fabrica inainte de ADfel 2011 38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1687" y="0"/>
            <a:ext cx="2229759" cy="1672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Users\IQads Diana Caracota\Desktop\IQads_2011\PROJECTS\04.ADfel\Locatie\POZE\SELECTIE 2011-06-16 Fabrica inainte de ADfel 2011\TERASA JOS LATERALA + BAR\Fabrica inainte de ADfel 2011 03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50753" y="5194402"/>
            <a:ext cx="2229759" cy="1672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C:\Users\IQads Diana Caracota\Desktop\IQads_2011\PROJECTS\04.ADfel\Locatie\POZE\SELECTIE 2011-06-16 Fabrica inainte de ADfel 2011\FABRICA DIN STRADA\Fabrica inainte de ADfel 2011 69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18502" y="1761041"/>
            <a:ext cx="2229759" cy="1672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C:\Users\IQads Diana Caracota\Desktop\IQads_2011\PROJECTS\04.ADfel\Locatie\POZE\SELECTIE 2011-06-16 Fabrica inainte de ADfel 2011\INTERIOR PARTER SALA ANTON\Fabrica inainte de ADfel 2011 42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31687" y="3484871"/>
            <a:ext cx="2210692" cy="1658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05807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ro-RO" dirty="0" err="1" smtClean="0">
                <a:latin typeface="+mn-lt"/>
              </a:rPr>
              <a:t>Why</a:t>
            </a:r>
            <a:r>
              <a:rPr lang="ro-RO" dirty="0" smtClean="0">
                <a:latin typeface="+mn-lt"/>
              </a:rPr>
              <a:t> activate </a:t>
            </a:r>
            <a:r>
              <a:rPr lang="en-US" dirty="0" smtClean="0">
                <a:latin typeface="+mn-lt"/>
              </a:rPr>
              <a:t>at </a:t>
            </a:r>
            <a:r>
              <a:rPr lang="ro-RO" dirty="0" smtClean="0">
                <a:latin typeface="+mn-lt"/>
              </a:rPr>
              <a:t>ADfel?</a:t>
            </a:r>
            <a:endParaRPr lang="en-US" dirty="0">
              <a:latin typeface="+mn-lt"/>
            </a:endParaRPr>
          </a:p>
        </p:txBody>
      </p:sp>
      <p:sp>
        <p:nvSpPr>
          <p:cNvPr id="37891" name="Content Placeholder 2"/>
          <p:cNvSpPr>
            <a:spLocks noGrp="1"/>
          </p:cNvSpPr>
          <p:nvPr>
            <p:ph idx="1"/>
          </p:nvPr>
        </p:nvSpPr>
        <p:spPr>
          <a:xfrm>
            <a:off x="457200" y="1428750"/>
            <a:ext cx="8939213" cy="4697413"/>
          </a:xfrm>
        </p:spPr>
        <p:txBody>
          <a:bodyPr/>
          <a:lstStyle/>
          <a:p>
            <a:pPr lvl="0"/>
            <a:r>
              <a:rPr lang="ro-RO" sz="2000" b="1" dirty="0" smtClean="0"/>
              <a:t>For </a:t>
            </a:r>
            <a:r>
              <a:rPr lang="ro-RO" sz="2000" b="1" dirty="0" err="1" smtClean="0"/>
              <a:t>the</a:t>
            </a:r>
            <a:r>
              <a:rPr lang="ro-RO" sz="2000" b="1" dirty="0" smtClean="0"/>
              <a:t> </a:t>
            </a:r>
            <a:r>
              <a:rPr lang="ro-RO" sz="2000" b="1" dirty="0" err="1" smtClean="0"/>
              <a:t>brands</a:t>
            </a:r>
            <a:r>
              <a:rPr lang="ro-RO" sz="2000" b="1" dirty="0" smtClean="0"/>
              <a:t>: </a:t>
            </a:r>
            <a:r>
              <a:rPr lang="ro-RO" sz="2000" dirty="0" err="1" smtClean="0"/>
              <a:t>the</a:t>
            </a:r>
            <a:r>
              <a:rPr lang="ro-RO" sz="2000" dirty="0" smtClean="0"/>
              <a:t> place </a:t>
            </a:r>
            <a:r>
              <a:rPr lang="ro-RO" sz="2000" dirty="0" err="1" smtClean="0"/>
              <a:t>where</a:t>
            </a:r>
            <a:r>
              <a:rPr lang="ro-RO" sz="2000" dirty="0" smtClean="0"/>
              <a:t> </a:t>
            </a:r>
            <a:r>
              <a:rPr lang="ro-RO" sz="2000" dirty="0" err="1" smtClean="0"/>
              <a:t>the</a:t>
            </a:r>
            <a:r>
              <a:rPr lang="ro-RO" sz="2000" dirty="0" smtClean="0"/>
              <a:t> brand </a:t>
            </a:r>
            <a:r>
              <a:rPr lang="ro-RO" sz="2000" dirty="0" err="1" smtClean="0"/>
              <a:t>promises</a:t>
            </a:r>
            <a:r>
              <a:rPr lang="ro-RO" sz="2000" dirty="0" smtClean="0"/>
              <a:t> </a:t>
            </a:r>
            <a:r>
              <a:rPr lang="ro-RO" sz="2000" dirty="0" err="1" smtClean="0"/>
              <a:t>can</a:t>
            </a:r>
            <a:r>
              <a:rPr lang="ro-RO" sz="2000" dirty="0"/>
              <a:t> </a:t>
            </a:r>
            <a:r>
              <a:rPr lang="ro-RO" sz="2000" dirty="0" err="1" smtClean="0"/>
              <a:t>be</a:t>
            </a:r>
            <a:r>
              <a:rPr lang="ro-RO" sz="2000" dirty="0" smtClean="0"/>
              <a:t> </a:t>
            </a:r>
            <a:r>
              <a:rPr lang="ro-RO" sz="2000" dirty="0" err="1" smtClean="0"/>
              <a:t>demonstrated</a:t>
            </a:r>
            <a:r>
              <a:rPr lang="ro-RO" sz="2000" dirty="0" smtClean="0"/>
              <a:t>,</a:t>
            </a:r>
            <a:br>
              <a:rPr lang="ro-RO" sz="2000" dirty="0" smtClean="0"/>
            </a:br>
            <a:r>
              <a:rPr lang="ro-RO" sz="2000" dirty="0" err="1" smtClean="0"/>
              <a:t>directly</a:t>
            </a:r>
            <a:r>
              <a:rPr lang="ro-RO" sz="2000" dirty="0" smtClean="0"/>
              <a:t> for 7.000 </a:t>
            </a:r>
            <a:r>
              <a:rPr lang="ro-RO" sz="2000" dirty="0" err="1" smtClean="0"/>
              <a:t>participants</a:t>
            </a:r>
            <a:r>
              <a:rPr lang="ro-RO" sz="2000" dirty="0" smtClean="0"/>
              <a:t> </a:t>
            </a:r>
            <a:r>
              <a:rPr lang="ro-RO" sz="2000" dirty="0" err="1" smtClean="0"/>
              <a:t>and</a:t>
            </a:r>
            <a:r>
              <a:rPr lang="ro-RO" sz="2000" dirty="0" smtClean="0"/>
              <a:t> a </a:t>
            </a:r>
            <a:r>
              <a:rPr lang="ro-RO" sz="2000" dirty="0" err="1" smtClean="0"/>
              <a:t>reach</a:t>
            </a:r>
            <a:r>
              <a:rPr lang="ro-RO" sz="2000" dirty="0" smtClean="0"/>
              <a:t> of 500.000 </a:t>
            </a:r>
            <a:r>
              <a:rPr lang="ro-RO" sz="2000" dirty="0" err="1" smtClean="0"/>
              <a:t>people</a:t>
            </a:r>
            <a:r>
              <a:rPr lang="ro-RO" sz="2000" dirty="0" smtClean="0"/>
              <a:t> </a:t>
            </a:r>
          </a:p>
          <a:p>
            <a:r>
              <a:rPr lang="ro-RO" sz="2000" b="1" dirty="0"/>
              <a:t>For </a:t>
            </a:r>
            <a:r>
              <a:rPr lang="ro-RO" sz="2000" b="1" dirty="0" err="1"/>
              <a:t>the</a:t>
            </a:r>
            <a:r>
              <a:rPr lang="ro-RO" sz="2000" b="1" dirty="0"/>
              <a:t> </a:t>
            </a:r>
            <a:r>
              <a:rPr lang="ro-RO" sz="2000" b="1" dirty="0" err="1"/>
              <a:t>agencies</a:t>
            </a:r>
            <a:r>
              <a:rPr lang="ro-RO" sz="2000" b="1" dirty="0"/>
              <a:t>: </a:t>
            </a:r>
            <a:r>
              <a:rPr lang="ro-RO" sz="2000" dirty="0" err="1"/>
              <a:t>the</a:t>
            </a:r>
            <a:r>
              <a:rPr lang="ro-RO" sz="2000" dirty="0"/>
              <a:t> place </a:t>
            </a:r>
            <a:r>
              <a:rPr lang="ro-RO" sz="2000" dirty="0" err="1"/>
              <a:t>that</a:t>
            </a:r>
            <a:r>
              <a:rPr lang="ro-RO" sz="2000" dirty="0"/>
              <a:t> </a:t>
            </a:r>
            <a:r>
              <a:rPr lang="ro-RO" sz="2000" dirty="0" err="1"/>
              <a:t>gathers</a:t>
            </a:r>
            <a:r>
              <a:rPr lang="ro-RO" sz="2000" dirty="0"/>
              <a:t> </a:t>
            </a:r>
            <a:r>
              <a:rPr lang="ro-RO" sz="2000" dirty="0" err="1"/>
              <a:t>the</a:t>
            </a:r>
            <a:r>
              <a:rPr lang="ro-RO" sz="2000" dirty="0"/>
              <a:t> </a:t>
            </a:r>
            <a:r>
              <a:rPr lang="ro-RO" sz="2000" dirty="0" err="1"/>
              <a:t>smartest</a:t>
            </a:r>
            <a:r>
              <a:rPr lang="ro-RO" sz="2000" dirty="0"/>
              <a:t> </a:t>
            </a:r>
            <a:r>
              <a:rPr lang="ro-RO" sz="2000" dirty="0" err="1"/>
              <a:t>activations</a:t>
            </a:r>
            <a:r>
              <a:rPr lang="ro-RO" sz="2000" dirty="0"/>
              <a:t> of Romania, </a:t>
            </a:r>
            <a:r>
              <a:rPr lang="ro-RO" sz="2000" dirty="0" err="1"/>
              <a:t>consolidating</a:t>
            </a:r>
            <a:r>
              <a:rPr lang="ro-RO" sz="2000" dirty="0"/>
              <a:t> </a:t>
            </a:r>
            <a:r>
              <a:rPr lang="ro-RO" sz="2000" dirty="0" err="1"/>
              <a:t>brands</a:t>
            </a:r>
            <a:r>
              <a:rPr lang="ro-RO" sz="2000" dirty="0"/>
              <a:t>, </a:t>
            </a:r>
            <a:r>
              <a:rPr lang="ro-RO" sz="2000" dirty="0" err="1"/>
              <a:t>helping</a:t>
            </a:r>
            <a:r>
              <a:rPr lang="ro-RO" sz="2000" dirty="0"/>
              <a:t> </a:t>
            </a:r>
            <a:r>
              <a:rPr lang="ro-RO" sz="2000" dirty="0" err="1"/>
              <a:t>the</a:t>
            </a:r>
            <a:r>
              <a:rPr lang="ro-RO" sz="2000" dirty="0"/>
              <a:t> creative business </a:t>
            </a:r>
            <a:r>
              <a:rPr lang="ro-RO" sz="2000" dirty="0" err="1"/>
              <a:t>grow</a:t>
            </a:r>
            <a:r>
              <a:rPr lang="ro-RO" sz="2000" dirty="0"/>
              <a:t> </a:t>
            </a:r>
            <a:r>
              <a:rPr lang="ro-RO" sz="2000" dirty="0" err="1"/>
              <a:t>and</a:t>
            </a:r>
            <a:r>
              <a:rPr lang="ro-RO" sz="2000" dirty="0"/>
              <a:t> </a:t>
            </a:r>
            <a:r>
              <a:rPr lang="ro-RO" sz="2000" dirty="0" err="1"/>
              <a:t>driving</a:t>
            </a:r>
            <a:r>
              <a:rPr lang="ro-RO" sz="2000" dirty="0"/>
              <a:t> </a:t>
            </a:r>
            <a:r>
              <a:rPr lang="ro-RO" sz="2000" dirty="0" err="1"/>
              <a:t>motivation</a:t>
            </a:r>
            <a:endParaRPr lang="ro-RO" sz="2000" dirty="0"/>
          </a:p>
          <a:p>
            <a:pPr lvl="0"/>
            <a:r>
              <a:rPr lang="ro-RO" sz="2000" b="1" dirty="0" smtClean="0"/>
              <a:t>For </a:t>
            </a:r>
            <a:r>
              <a:rPr lang="ro-RO" sz="2000" b="1" dirty="0" err="1" smtClean="0"/>
              <a:t>the</a:t>
            </a:r>
            <a:r>
              <a:rPr lang="ro-RO" sz="2000" b="1" dirty="0" smtClean="0"/>
              <a:t> </a:t>
            </a:r>
            <a:r>
              <a:rPr lang="ro-RO" sz="2000" b="1" dirty="0" err="1" smtClean="0"/>
              <a:t>consumers</a:t>
            </a:r>
            <a:r>
              <a:rPr lang="ro-RO" sz="2000" b="1" dirty="0" smtClean="0"/>
              <a:t>: </a:t>
            </a:r>
            <a:r>
              <a:rPr lang="ro-RO" sz="2000" dirty="0" err="1" smtClean="0"/>
              <a:t>th</a:t>
            </a:r>
            <a:r>
              <a:rPr lang="ro-RO" sz="2000" dirty="0" err="1" smtClean="0"/>
              <a:t>e</a:t>
            </a:r>
            <a:r>
              <a:rPr lang="ro-RO" sz="2000" dirty="0" smtClean="0"/>
              <a:t> place </a:t>
            </a:r>
            <a:r>
              <a:rPr lang="ro-RO" sz="2000" dirty="0" err="1" smtClean="0"/>
              <a:t>where</a:t>
            </a:r>
            <a:r>
              <a:rPr lang="ro-RO" sz="2000" dirty="0" smtClean="0"/>
              <a:t> </a:t>
            </a:r>
            <a:r>
              <a:rPr lang="en-US" sz="2000" dirty="0" smtClean="0"/>
              <a:t>advertising is really cool (again)</a:t>
            </a:r>
          </a:p>
          <a:p>
            <a:pPr lvl="0"/>
            <a:endParaRPr lang="ro-RO" sz="2000" dirty="0"/>
          </a:p>
          <a:p>
            <a:pPr lvl="0"/>
            <a:r>
              <a:rPr lang="en-US" sz="2000" b="1" dirty="0" smtClean="0"/>
              <a:t>For all</a:t>
            </a:r>
            <a:r>
              <a:rPr lang="ro-RO" sz="2000" b="1" dirty="0" smtClean="0"/>
              <a:t>:</a:t>
            </a:r>
            <a:endParaRPr lang="ro-RO" altLang="en-US" sz="2000" b="1" dirty="0" smtClean="0">
              <a:cs typeface="Arial" panose="020B0604020202020204" pitchFamily="34" charset="0"/>
            </a:endParaRPr>
          </a:p>
          <a:p>
            <a:r>
              <a:rPr lang="en-US" altLang="en-US" sz="2000" b="1" dirty="0" smtClean="0">
                <a:cs typeface="Arial" panose="020B0604020202020204" pitchFamily="34" charset="0"/>
              </a:rPr>
              <a:t>The perfect context: </a:t>
            </a:r>
            <a:r>
              <a:rPr lang="en-US" altLang="en-US" sz="2000" dirty="0" smtClean="0">
                <a:cs typeface="Arial" panose="020B0604020202020204" pitchFamily="34" charset="0"/>
              </a:rPr>
              <a:t>an audience that comes </a:t>
            </a:r>
            <a:r>
              <a:rPr lang="en-US" altLang="en-US" sz="2000" dirty="0" smtClean="0">
                <a:cs typeface="Arial" panose="020B0604020202020204" pitchFamily="34" charset="0"/>
              </a:rPr>
              <a:t>to see brand ideas</a:t>
            </a:r>
            <a:endParaRPr lang="en-US" altLang="en-US" sz="2000" dirty="0" smtClean="0">
              <a:cs typeface="Arial" panose="020B0604020202020204" pitchFamily="34" charset="0"/>
            </a:endParaRPr>
          </a:p>
          <a:p>
            <a:r>
              <a:rPr lang="en-US" altLang="en-US" sz="2000" b="1" dirty="0" smtClean="0">
                <a:cs typeface="Arial" panose="020B0604020202020204" pitchFamily="34" charset="0"/>
              </a:rPr>
              <a:t>Memorable activation</a:t>
            </a:r>
            <a:r>
              <a:rPr lang="ro-RO" altLang="en-US" sz="2000" b="1" dirty="0" smtClean="0">
                <a:cs typeface="Arial" panose="020B0604020202020204" pitchFamily="34" charset="0"/>
              </a:rPr>
              <a:t>: </a:t>
            </a:r>
            <a:r>
              <a:rPr lang="en-US" altLang="en-US" sz="2000" dirty="0" smtClean="0">
                <a:cs typeface="Arial" panose="020B0604020202020204" pitchFamily="34" charset="0"/>
              </a:rPr>
              <a:t>brand experience, smart execution, </a:t>
            </a:r>
            <a:r>
              <a:rPr lang="en-US" altLang="en-US" sz="2000" dirty="0" err="1" smtClean="0">
                <a:cs typeface="Arial" panose="020B0604020202020204" pitchFamily="34" charset="0"/>
              </a:rPr>
              <a:t>redoable</a:t>
            </a:r>
            <a:r>
              <a:rPr lang="en-US" altLang="en-US" sz="2000" dirty="0" smtClean="0">
                <a:cs typeface="Arial" panose="020B0604020202020204" pitchFamily="34" charset="0"/>
              </a:rPr>
              <a:t> after</a:t>
            </a:r>
            <a:endParaRPr lang="ro-RO" altLang="en-US" sz="2000" dirty="0" smtClean="0">
              <a:cs typeface="Arial" panose="020B0604020202020204" pitchFamily="34" charset="0"/>
            </a:endParaRPr>
          </a:p>
          <a:p>
            <a:r>
              <a:rPr lang="en-US" altLang="en-US" sz="2000" b="1" dirty="0" smtClean="0">
                <a:cs typeface="Arial" panose="020B0604020202020204" pitchFamily="34" charset="0"/>
              </a:rPr>
              <a:t>Important amplification</a:t>
            </a:r>
            <a:r>
              <a:rPr lang="ro-RO" altLang="en-US" sz="2000" b="1" dirty="0" smtClean="0">
                <a:cs typeface="Arial" panose="020B0604020202020204" pitchFamily="34" charset="0"/>
              </a:rPr>
              <a:t>: </a:t>
            </a:r>
            <a:r>
              <a:rPr lang="en-US" altLang="en-US" sz="2000" dirty="0" smtClean="0">
                <a:cs typeface="Arial" panose="020B0604020202020204" pitchFamily="34" charset="0"/>
              </a:rPr>
              <a:t>dedicated media campaign, social media, PR, buzz</a:t>
            </a:r>
            <a:endParaRPr lang="en-US" altLang="en-US" sz="2000" dirty="0" smtClean="0">
              <a:cs typeface="Arial" panose="020B0604020202020204" pitchFamily="34" charset="0"/>
            </a:endParaRPr>
          </a:p>
        </p:txBody>
      </p:sp>
    </p:spTree>
    <p:extLst>
      <p:ext uri="{BB962C8B-B14F-4D97-AF65-F5344CB8AC3E}">
        <p14:creationId xmlns:p14="http://schemas.microsoft.com/office/powerpoint/2010/main" val="349502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Same Side Corner Rectangle 1"/>
          <p:cNvSpPr/>
          <p:nvPr/>
        </p:nvSpPr>
        <p:spPr>
          <a:xfrm>
            <a:off x="0" y="4868863"/>
            <a:ext cx="9144000" cy="1989137"/>
          </a:xfrm>
          <a:prstGeom prst="snip2SameRect">
            <a:avLst>
              <a:gd name="adj1" fmla="val 50000"/>
              <a:gd name="adj2" fmla="val 0"/>
            </a:avLst>
          </a:prstGeom>
          <a:solidFill>
            <a:srgbClr val="B2B2B2"/>
          </a:solidFill>
          <a:ln>
            <a:noFill/>
          </a:ln>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 sz="160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Snip Same Side Corner Rectangle 4"/>
          <p:cNvSpPr/>
          <p:nvPr/>
        </p:nvSpPr>
        <p:spPr>
          <a:xfrm flipV="1">
            <a:off x="0" y="-26988"/>
            <a:ext cx="9144000" cy="2054226"/>
          </a:xfrm>
          <a:prstGeom prst="snip2SameRect">
            <a:avLst>
              <a:gd name="adj1" fmla="val 50000"/>
              <a:gd name="adj2" fmla="val 0"/>
            </a:avLst>
          </a:prstGeom>
          <a:solidFill>
            <a:srgbClr val="B2B2B2"/>
          </a:solidFill>
          <a:ln>
            <a:noFill/>
          </a:ln>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 sz="1600">
              <a:solidFill>
                <a:srgbClr val="FFFFFF"/>
              </a:solidFill>
            </a:endParaRPr>
          </a:p>
        </p:txBody>
      </p:sp>
      <p:sp>
        <p:nvSpPr>
          <p:cNvPr id="38916" name="Rectangle 4"/>
          <p:cNvSpPr>
            <a:spLocks noChangeArrowheads="1"/>
          </p:cNvSpPr>
          <p:nvPr/>
        </p:nvSpPr>
        <p:spPr bwMode="auto">
          <a:xfrm>
            <a:off x="2535238" y="2590800"/>
            <a:ext cx="4754562"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a:solidFill>
                  <a:schemeClr val="tx1"/>
                </a:solidFill>
                <a:latin typeface="Calibri" panose="020F0502020204030204" pitchFamily="34" charset="0"/>
              </a:defRPr>
            </a:lvl1pPr>
            <a:lvl2pPr marL="742950" indent="-285750">
              <a:spcBef>
                <a:spcPct val="20000"/>
              </a:spcBef>
              <a:buChar char="–"/>
              <a:defRPr sz="2000">
                <a:solidFill>
                  <a:schemeClr val="tx1"/>
                </a:solidFill>
                <a:latin typeface="Calibri" panose="020F0502020204030204" pitchFamily="34" charset="0"/>
              </a:defRPr>
            </a:lvl2pPr>
            <a:lvl3pPr marL="1143000" indent="-228600">
              <a:spcBef>
                <a:spcPct val="20000"/>
              </a:spcBef>
              <a:buChar char="•"/>
              <a:defRPr>
                <a:solidFill>
                  <a:schemeClr val="tx1"/>
                </a:solidFill>
                <a:latin typeface="Calibri" panose="020F0502020204030204" pitchFamily="34" charset="0"/>
              </a:defRPr>
            </a:lvl3pPr>
            <a:lvl4pPr marL="1600200" indent="-228600">
              <a:spcBef>
                <a:spcPct val="20000"/>
              </a:spcBef>
              <a:buChar char="–"/>
              <a:defRPr sz="1600">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lgn="ctr" eaLnBrk="1" hangingPunct="1">
              <a:spcBef>
                <a:spcPct val="0"/>
              </a:spcBef>
              <a:buFontTx/>
              <a:buNone/>
            </a:pPr>
            <a:r>
              <a:rPr lang="ro-RO" altLang="en-US" sz="1600" b="1" dirty="0" smtClean="0">
                <a:solidFill>
                  <a:srgbClr val="3286AE"/>
                </a:solidFill>
                <a:latin typeface="Trebuchet MS" panose="020B0603020202020204" pitchFamily="34" charset="0"/>
              </a:rPr>
              <a:t>1 </a:t>
            </a:r>
            <a:r>
              <a:rPr lang="en-US" altLang="en-US" sz="1600" b="1" dirty="0" smtClean="0">
                <a:solidFill>
                  <a:srgbClr val="3286AE"/>
                </a:solidFill>
                <a:latin typeface="Trebuchet MS" panose="020B0603020202020204" pitchFamily="34" charset="0"/>
              </a:rPr>
              <a:t>to </a:t>
            </a:r>
            <a:r>
              <a:rPr lang="ro-RO" altLang="en-US" sz="1600" b="1" dirty="0" smtClean="0">
                <a:solidFill>
                  <a:srgbClr val="3286AE"/>
                </a:solidFill>
                <a:latin typeface="Trebuchet MS" panose="020B0603020202020204" pitchFamily="34" charset="0"/>
              </a:rPr>
              <a:t>7</a:t>
            </a:r>
            <a:r>
              <a:rPr lang="en-US" altLang="en-US" sz="1600" b="1" dirty="0" smtClean="0">
                <a:solidFill>
                  <a:srgbClr val="3286AE"/>
                </a:solidFill>
                <a:latin typeface="Trebuchet MS" panose="020B0603020202020204" pitchFamily="34" charset="0"/>
              </a:rPr>
              <a:t> </a:t>
            </a:r>
            <a:r>
              <a:rPr lang="ro-RO" altLang="en-US" sz="1600" b="1" dirty="0">
                <a:solidFill>
                  <a:srgbClr val="3286AE"/>
                </a:solidFill>
                <a:latin typeface="Trebuchet MS" panose="020B0603020202020204" pitchFamily="34" charset="0"/>
              </a:rPr>
              <a:t>zile </a:t>
            </a:r>
            <a:r>
              <a:rPr lang="en-US" altLang="en-US" sz="1600" b="1" dirty="0" smtClean="0">
                <a:solidFill>
                  <a:srgbClr val="3286AE"/>
                </a:solidFill>
                <a:latin typeface="Trebuchet MS" panose="020B0603020202020204" pitchFamily="34" charset="0"/>
              </a:rPr>
              <a:t>with brand activations at </a:t>
            </a:r>
            <a:r>
              <a:rPr lang="en-US" altLang="en-US" sz="1600" b="1" dirty="0">
                <a:solidFill>
                  <a:srgbClr val="3286AE"/>
                </a:solidFill>
                <a:latin typeface="Trebuchet MS" panose="020B0603020202020204" pitchFamily="34" charset="0"/>
              </a:rPr>
              <a:t>ADfel</a:t>
            </a:r>
          </a:p>
          <a:p>
            <a:pPr algn="ctr" eaLnBrk="1" hangingPunct="1">
              <a:spcBef>
                <a:spcPct val="0"/>
              </a:spcBef>
              <a:buFontTx/>
              <a:buNone/>
            </a:pPr>
            <a:r>
              <a:rPr lang="ro-RO" altLang="en-US" sz="1600" b="1" dirty="0" smtClean="0">
                <a:solidFill>
                  <a:srgbClr val="3286AE"/>
                </a:solidFill>
                <a:latin typeface="Trebuchet MS" panose="020B0603020202020204" pitchFamily="34" charset="0"/>
              </a:rPr>
              <a:t>(</a:t>
            </a:r>
            <a:r>
              <a:rPr lang="en-US" altLang="en-US" sz="1600" b="1" dirty="0" smtClean="0">
                <a:solidFill>
                  <a:srgbClr val="3286AE"/>
                </a:solidFill>
                <a:latin typeface="Trebuchet MS" panose="020B0603020202020204" pitchFamily="34" charset="0"/>
              </a:rPr>
              <a:t>seen by up to 7</a:t>
            </a:r>
            <a:r>
              <a:rPr lang="ro-RO" altLang="en-US" sz="1600" b="1" dirty="0">
                <a:solidFill>
                  <a:srgbClr val="3286AE"/>
                </a:solidFill>
                <a:latin typeface="Trebuchet MS" panose="020B0603020202020204" pitchFamily="34" charset="0"/>
              </a:rPr>
              <a:t>.000 de participanți)</a:t>
            </a:r>
            <a:r>
              <a:rPr lang="en-US" altLang="en-US" sz="1600" dirty="0">
                <a:solidFill>
                  <a:srgbClr val="3286AE"/>
                </a:solidFill>
                <a:latin typeface="Trebuchet MS" panose="020B0603020202020204" pitchFamily="34" charset="0"/>
              </a:rPr>
              <a:t> </a:t>
            </a:r>
            <a:endParaRPr lang="ro-RO" altLang="en-US" sz="1600" dirty="0">
              <a:solidFill>
                <a:srgbClr val="3286AE"/>
              </a:solidFill>
              <a:latin typeface="Trebuchet MS" panose="020B0603020202020204" pitchFamily="34" charset="0"/>
            </a:endParaRPr>
          </a:p>
          <a:p>
            <a:pPr algn="ctr" eaLnBrk="1" hangingPunct="1">
              <a:spcBef>
                <a:spcPct val="0"/>
              </a:spcBef>
              <a:buFontTx/>
              <a:buNone/>
            </a:pPr>
            <a:endParaRPr lang="ro-RO" altLang="en-US" sz="1600" b="1" dirty="0">
              <a:solidFill>
                <a:srgbClr val="3286AE"/>
              </a:solidFill>
              <a:latin typeface="Trebuchet MS" panose="020B0603020202020204" pitchFamily="34" charset="0"/>
            </a:endParaRPr>
          </a:p>
          <a:p>
            <a:pPr algn="ctr" eaLnBrk="1" hangingPunct="1">
              <a:spcBef>
                <a:spcPct val="0"/>
              </a:spcBef>
              <a:buFontTx/>
              <a:buNone/>
            </a:pPr>
            <a:r>
              <a:rPr lang="ro-RO" altLang="en-US" sz="1600" b="1" dirty="0" smtClean="0">
                <a:solidFill>
                  <a:srgbClr val="3286AE"/>
                </a:solidFill>
                <a:latin typeface="Trebuchet MS" panose="020B0603020202020204" pitchFamily="34" charset="0"/>
              </a:rPr>
              <a:t>15 - 3</a:t>
            </a:r>
            <a:r>
              <a:rPr lang="en-US" altLang="en-US" sz="1600" b="1" dirty="0">
                <a:solidFill>
                  <a:srgbClr val="3286AE"/>
                </a:solidFill>
                <a:latin typeface="Trebuchet MS" panose="020B0603020202020204" pitchFamily="34" charset="0"/>
              </a:rPr>
              <a:t>0 </a:t>
            </a:r>
            <a:r>
              <a:rPr lang="en-US" altLang="en-US" sz="1600" b="1" dirty="0" smtClean="0">
                <a:solidFill>
                  <a:srgbClr val="3286AE"/>
                </a:solidFill>
                <a:latin typeface="Trebuchet MS" panose="020B0603020202020204" pitchFamily="34" charset="0"/>
              </a:rPr>
              <a:t>days of dedicated media campaign (campaign </a:t>
            </a:r>
            <a:r>
              <a:rPr lang="ro-RO" altLang="en-US" sz="1600" b="1" dirty="0" err="1" smtClean="0">
                <a:solidFill>
                  <a:srgbClr val="3286AE"/>
                </a:solidFill>
                <a:latin typeface="Trebuchet MS" panose="020B0603020202020204" pitchFamily="34" charset="0"/>
              </a:rPr>
              <a:t>reach</a:t>
            </a:r>
            <a:r>
              <a:rPr lang="ro-RO" altLang="en-US" sz="1600" b="1" dirty="0" smtClean="0">
                <a:solidFill>
                  <a:srgbClr val="3286AE"/>
                </a:solidFill>
                <a:latin typeface="Trebuchet MS" panose="020B0603020202020204" pitchFamily="34" charset="0"/>
              </a:rPr>
              <a:t> </a:t>
            </a:r>
            <a:r>
              <a:rPr lang="en-US" altLang="en-US" sz="1600" b="1" dirty="0" smtClean="0">
                <a:solidFill>
                  <a:srgbClr val="3286AE"/>
                </a:solidFill>
                <a:latin typeface="Trebuchet MS" panose="020B0603020202020204" pitchFamily="34" charset="0"/>
              </a:rPr>
              <a:t>of up to</a:t>
            </a:r>
            <a:r>
              <a:rPr lang="ro-RO" altLang="en-US" sz="1600" b="1" dirty="0" smtClean="0">
                <a:solidFill>
                  <a:srgbClr val="3286AE"/>
                </a:solidFill>
                <a:latin typeface="Trebuchet MS" panose="020B0603020202020204" pitchFamily="34" charset="0"/>
              </a:rPr>
              <a:t> </a:t>
            </a:r>
            <a:r>
              <a:rPr lang="en-US" altLang="en-US" sz="1600" b="1" dirty="0" smtClean="0">
                <a:solidFill>
                  <a:srgbClr val="3286AE"/>
                </a:solidFill>
                <a:latin typeface="Trebuchet MS" panose="020B0603020202020204" pitchFamily="34" charset="0"/>
              </a:rPr>
              <a:t>500.000)</a:t>
            </a:r>
            <a:r>
              <a:rPr lang="en-US" altLang="en-US" sz="1600" b="1" dirty="0">
                <a:solidFill>
                  <a:srgbClr val="3286AE"/>
                </a:solidFill>
                <a:latin typeface="Trebuchet MS" panose="020B0603020202020204" pitchFamily="34" charset="0"/>
              </a:rPr>
              <a:t/>
            </a:r>
            <a:br>
              <a:rPr lang="en-US" altLang="en-US" sz="1600" b="1" dirty="0">
                <a:solidFill>
                  <a:srgbClr val="3286AE"/>
                </a:solidFill>
                <a:latin typeface="Trebuchet MS" panose="020B0603020202020204" pitchFamily="34" charset="0"/>
              </a:rPr>
            </a:br>
            <a:endParaRPr lang="en-US" altLang="en-US" sz="1600" b="1" dirty="0">
              <a:solidFill>
                <a:srgbClr val="3286AE"/>
              </a:solidFill>
              <a:latin typeface="Trebuchet MS" panose="020B0603020202020204" pitchFamily="34" charset="0"/>
            </a:endParaRPr>
          </a:p>
        </p:txBody>
      </p:sp>
      <p:sp>
        <p:nvSpPr>
          <p:cNvPr id="38917" name="Rectangle 4"/>
          <p:cNvSpPr>
            <a:spLocks noChangeArrowheads="1"/>
          </p:cNvSpPr>
          <p:nvPr/>
        </p:nvSpPr>
        <p:spPr bwMode="auto">
          <a:xfrm>
            <a:off x="690562" y="5517232"/>
            <a:ext cx="7991475"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a:solidFill>
                  <a:schemeClr val="tx1"/>
                </a:solidFill>
                <a:latin typeface="Calibri" panose="020F0502020204030204" pitchFamily="34" charset="0"/>
              </a:defRPr>
            </a:lvl1pPr>
            <a:lvl2pPr marL="742950" indent="-285750">
              <a:spcBef>
                <a:spcPct val="20000"/>
              </a:spcBef>
              <a:buChar char="–"/>
              <a:defRPr sz="2000">
                <a:solidFill>
                  <a:schemeClr val="tx1"/>
                </a:solidFill>
                <a:latin typeface="Calibri" panose="020F0502020204030204" pitchFamily="34" charset="0"/>
              </a:defRPr>
            </a:lvl2pPr>
            <a:lvl3pPr marL="1143000" indent="-228600">
              <a:spcBef>
                <a:spcPct val="20000"/>
              </a:spcBef>
              <a:buChar char="•"/>
              <a:defRPr>
                <a:solidFill>
                  <a:schemeClr val="tx1"/>
                </a:solidFill>
                <a:latin typeface="Calibri" panose="020F0502020204030204" pitchFamily="34" charset="0"/>
              </a:defRPr>
            </a:lvl3pPr>
            <a:lvl4pPr marL="1600200" indent="-228600">
              <a:spcBef>
                <a:spcPct val="20000"/>
              </a:spcBef>
              <a:buChar char="–"/>
              <a:defRPr sz="1600">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lgn="ctr" eaLnBrk="1" hangingPunct="1">
              <a:spcBef>
                <a:spcPct val="0"/>
              </a:spcBef>
              <a:buFontTx/>
              <a:buNone/>
            </a:pPr>
            <a:r>
              <a:rPr lang="en-US" altLang="en-US" sz="2800" b="1" dirty="0" smtClean="0">
                <a:solidFill>
                  <a:srgbClr val="FFFFFF"/>
                </a:solidFill>
                <a:latin typeface="Trebuchet MS" panose="020B0603020202020204" pitchFamily="34" charset="0"/>
              </a:rPr>
              <a:t>1 or several unconventional </a:t>
            </a:r>
            <a:r>
              <a:rPr lang="en-US" altLang="en-US" sz="2800" b="1" dirty="0" smtClean="0">
                <a:solidFill>
                  <a:srgbClr val="FFFFFF"/>
                </a:solidFill>
                <a:latin typeface="Trebuchet MS" panose="020B0603020202020204" pitchFamily="34" charset="0"/>
              </a:rPr>
              <a:t>brand activations</a:t>
            </a:r>
            <a:endParaRPr lang="en-US" altLang="en-US" sz="2800" b="1" dirty="0">
              <a:solidFill>
                <a:srgbClr val="FFFFFF"/>
              </a:solidFill>
              <a:latin typeface="Trebuchet MS" panose="020B0603020202020204" pitchFamily="34" charset="0"/>
            </a:endParaRPr>
          </a:p>
        </p:txBody>
      </p:sp>
      <p:sp>
        <p:nvSpPr>
          <p:cNvPr id="44038" name="Rectangle 4"/>
          <p:cNvSpPr>
            <a:spLocks noChangeArrowheads="1"/>
          </p:cNvSpPr>
          <p:nvPr/>
        </p:nvSpPr>
        <p:spPr bwMode="auto">
          <a:xfrm>
            <a:off x="250825" y="2625725"/>
            <a:ext cx="288131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eaLnBrk="0" hangingPunct="0">
              <a:spcBef>
                <a:spcPct val="20000"/>
              </a:spcBef>
              <a:buChar char="•"/>
              <a:defRPr sz="2400">
                <a:solidFill>
                  <a:schemeClr val="tx1"/>
                </a:solidFill>
                <a:latin typeface="Calibri" panose="020F0502020204030204" pitchFamily="34" charset="0"/>
              </a:defRPr>
            </a:lvl1pPr>
            <a:lvl2pPr marL="742950" indent="-285750" eaLnBrk="0" hangingPunct="0">
              <a:spcBef>
                <a:spcPct val="20000"/>
              </a:spcBef>
              <a:buChar char="–"/>
              <a:defRPr sz="2000">
                <a:solidFill>
                  <a:schemeClr val="tx1"/>
                </a:solidFill>
                <a:latin typeface="Calibri" panose="020F0502020204030204" pitchFamily="34" charset="0"/>
              </a:defRPr>
            </a:lvl2pPr>
            <a:lvl3pPr marL="1143000" indent="-228600" eaLnBrk="0" hangingPunct="0">
              <a:spcBef>
                <a:spcPct val="20000"/>
              </a:spcBef>
              <a:buChar char="•"/>
              <a:defRPr>
                <a:solidFill>
                  <a:schemeClr val="tx1"/>
                </a:solidFill>
                <a:latin typeface="Calibri" panose="020F0502020204030204" pitchFamily="34" charset="0"/>
              </a:defRPr>
            </a:lvl3pPr>
            <a:lvl4pPr marL="1600200" indent="-228600" eaLnBrk="0" hangingPunct="0">
              <a:spcBef>
                <a:spcPct val="20000"/>
              </a:spcBef>
              <a:buChar char="–"/>
              <a:defRPr sz="1600">
                <a:solidFill>
                  <a:schemeClr val="tx1"/>
                </a:solidFill>
                <a:latin typeface="Calibri" panose="020F0502020204030204" pitchFamily="34" charset="0"/>
              </a:defRPr>
            </a:lvl4pPr>
            <a:lvl5pPr marL="2057400" indent="-228600" eaLnBrk="0" hangingPunct="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marL="0" indent="0" eaLnBrk="1" hangingPunct="1">
              <a:spcBef>
                <a:spcPct val="0"/>
              </a:spcBef>
              <a:buFontTx/>
              <a:buNone/>
              <a:defRPr/>
            </a:pPr>
            <a:r>
              <a:rPr lang="en-US" sz="1400" dirty="0" err="1" smtClean="0">
                <a:solidFill>
                  <a:srgbClr val="808080"/>
                </a:solidFill>
                <a:latin typeface="Trebuchet MS" panose="020B0603020202020204" pitchFamily="34" charset="0"/>
                <a:ea typeface="ＭＳ Ｐゴシック" panose="020B0600070205080204" pitchFamily="34" charset="-128"/>
              </a:rPr>
              <a:t>extrapromo</a:t>
            </a:r>
            <a:r>
              <a:rPr lang="en-US" sz="1400" dirty="0" smtClean="0">
                <a:solidFill>
                  <a:srgbClr val="808080"/>
                </a:solidFill>
                <a:latin typeface="Trebuchet MS" panose="020B0603020202020204" pitchFamily="34" charset="0"/>
                <a:ea typeface="ＭＳ Ｐゴシック" panose="020B0600070205080204" pitchFamily="34" charset="-128"/>
              </a:rPr>
              <a:t> on location</a:t>
            </a:r>
            <a:r>
              <a:rPr lang="en" sz="1400" dirty="0" smtClean="0">
                <a:solidFill>
                  <a:srgbClr val="808080"/>
                </a:solidFill>
                <a:latin typeface="Trebuchet MS" panose="020B0603020202020204" pitchFamily="34" charset="0"/>
                <a:ea typeface="ＭＳ Ｐゴシック" panose="020B0600070205080204" pitchFamily="34" charset="-128"/>
              </a:rPr>
              <a:t/>
            </a:r>
            <a:br>
              <a:rPr lang="en" sz="1400" dirty="0" smtClean="0">
                <a:solidFill>
                  <a:srgbClr val="808080"/>
                </a:solidFill>
                <a:latin typeface="Trebuchet MS" panose="020B0603020202020204" pitchFamily="34" charset="0"/>
                <a:ea typeface="ＭＳ Ｐゴシック" panose="020B0600070205080204" pitchFamily="34" charset="-128"/>
              </a:rPr>
            </a:br>
            <a:r>
              <a:rPr lang="en" sz="1400" dirty="0" smtClean="0">
                <a:solidFill>
                  <a:srgbClr val="808080"/>
                </a:solidFill>
                <a:latin typeface="Trebuchet MS" panose="020B0603020202020204" pitchFamily="34" charset="0"/>
                <a:ea typeface="ＭＳ Ｐゴシック" panose="020B0600070205080204" pitchFamily="34" charset="-128"/>
              </a:rPr>
              <a:t>(</a:t>
            </a:r>
            <a:r>
              <a:rPr lang="en-US" sz="1400" dirty="0" smtClean="0">
                <a:solidFill>
                  <a:srgbClr val="808080"/>
                </a:solidFill>
                <a:latin typeface="Trebuchet MS" panose="020B0603020202020204" pitchFamily="34" charset="0"/>
                <a:ea typeface="ＭＳ Ｐゴシック" panose="020B0600070205080204" pitchFamily="34" charset="-128"/>
              </a:rPr>
              <a:t>screens</a:t>
            </a:r>
            <a:r>
              <a:rPr lang="ro-RO" sz="1400" dirty="0" smtClean="0">
                <a:solidFill>
                  <a:srgbClr val="808080"/>
                </a:solidFill>
                <a:latin typeface="Trebuchet MS" panose="020B0603020202020204" pitchFamily="34" charset="0"/>
                <a:ea typeface="ＭＳ Ｐゴシック" panose="020B0600070205080204" pitchFamily="34" charset="-128"/>
              </a:rPr>
              <a:t>, </a:t>
            </a:r>
            <a:r>
              <a:rPr lang="ro-RO" sz="1400" dirty="0" smtClean="0">
                <a:solidFill>
                  <a:srgbClr val="808080"/>
                </a:solidFill>
                <a:latin typeface="Trebuchet MS" panose="020B0603020202020204" pitchFamily="34" charset="0"/>
                <a:ea typeface="ＭＳ Ｐゴシック" panose="020B0600070205080204" pitchFamily="34" charset="-128"/>
              </a:rPr>
              <a:t>MC</a:t>
            </a:r>
            <a:r>
              <a:rPr lang="en" sz="1400" dirty="0" smtClean="0">
                <a:solidFill>
                  <a:srgbClr val="808080"/>
                </a:solidFill>
                <a:latin typeface="Trebuchet MS" panose="020B0603020202020204" pitchFamily="34" charset="0"/>
                <a:ea typeface="ＭＳ Ｐゴシック" panose="020B0600070205080204" pitchFamily="34" charset="-128"/>
              </a:rPr>
              <a:t>)</a:t>
            </a:r>
            <a:endParaRPr lang="ro-RO" sz="1400" dirty="0" smtClean="0">
              <a:solidFill>
                <a:srgbClr val="808080"/>
              </a:solidFill>
              <a:latin typeface="Trebuchet MS" panose="020B0603020202020204" pitchFamily="34" charset="0"/>
              <a:ea typeface="ＭＳ Ｐゴシック" panose="020B0600070205080204" pitchFamily="34" charset="-128"/>
            </a:endParaRPr>
          </a:p>
          <a:p>
            <a:pPr marL="0" indent="0" eaLnBrk="1" hangingPunct="1">
              <a:spcBef>
                <a:spcPct val="0"/>
              </a:spcBef>
              <a:buFontTx/>
              <a:buNone/>
              <a:defRPr/>
            </a:pPr>
            <a:r>
              <a:rPr lang="ro-RO" altLang="en-US" sz="1400" dirty="0">
                <a:solidFill>
                  <a:srgbClr val="808080"/>
                </a:solidFill>
                <a:latin typeface="Trebuchet MS" panose="020B0603020202020204" pitchFamily="34" charset="0"/>
                <a:ea typeface="ＭＳ Ｐゴシック" panose="020B0600070205080204" pitchFamily="34" charset="-128"/>
              </a:rPr>
              <a:t/>
            </a:r>
            <a:br>
              <a:rPr lang="ro-RO" altLang="en-US" sz="1400" dirty="0">
                <a:solidFill>
                  <a:srgbClr val="808080"/>
                </a:solidFill>
                <a:latin typeface="Trebuchet MS" panose="020B0603020202020204" pitchFamily="34" charset="0"/>
                <a:ea typeface="ＭＳ Ｐゴシック" panose="020B0600070205080204" pitchFamily="34" charset="-128"/>
              </a:rPr>
            </a:br>
            <a:r>
              <a:rPr lang="en-US" altLang="en-US" sz="1400" dirty="0" smtClean="0">
                <a:solidFill>
                  <a:srgbClr val="808080"/>
                </a:solidFill>
                <a:latin typeface="Trebuchet MS" panose="020B0603020202020204" pitchFamily="34" charset="0"/>
                <a:ea typeface="ＭＳ Ｐゴシック" panose="020B0600070205080204" pitchFamily="34" charset="-128"/>
              </a:rPr>
              <a:t>content creation,</a:t>
            </a:r>
            <a:br>
              <a:rPr lang="en-US" altLang="en-US" sz="1400" dirty="0" smtClean="0">
                <a:solidFill>
                  <a:srgbClr val="808080"/>
                </a:solidFill>
                <a:latin typeface="Trebuchet MS" panose="020B0603020202020204" pitchFamily="34" charset="0"/>
                <a:ea typeface="ＭＳ Ｐゴシック" panose="020B0600070205080204" pitchFamily="34" charset="-128"/>
              </a:rPr>
            </a:br>
            <a:r>
              <a:rPr lang="en-US" altLang="en-US" sz="1400" dirty="0" smtClean="0">
                <a:solidFill>
                  <a:srgbClr val="808080"/>
                </a:solidFill>
                <a:latin typeface="Trebuchet MS" panose="020B0603020202020204" pitchFamily="34" charset="0"/>
                <a:ea typeface="ＭＳ Ｐゴシック" panose="020B0600070205080204" pitchFamily="34" charset="-128"/>
              </a:rPr>
              <a:t>good for use after the event</a:t>
            </a:r>
            <a:endParaRPr lang="en" sz="1400" dirty="0">
              <a:solidFill>
                <a:srgbClr val="808080"/>
              </a:solidFill>
              <a:latin typeface="Trebuchet MS" panose="020B0603020202020204" pitchFamily="34" charset="0"/>
              <a:ea typeface="ＭＳ Ｐゴシック" panose="020B0600070205080204" pitchFamily="34" charset="-128"/>
            </a:endParaRPr>
          </a:p>
          <a:p>
            <a:pPr eaLnBrk="1" hangingPunct="1">
              <a:spcBef>
                <a:spcPct val="0"/>
              </a:spcBef>
              <a:buFontTx/>
              <a:buChar char="-"/>
              <a:defRPr/>
            </a:pPr>
            <a:endParaRPr lang="en" altLang="en-US" sz="1400" dirty="0">
              <a:solidFill>
                <a:srgbClr val="808080"/>
              </a:solidFill>
              <a:latin typeface="Trebuchet MS" panose="020B0603020202020204" pitchFamily="34" charset="0"/>
              <a:ea typeface="ＭＳ Ｐゴシック" panose="020B0600070205080204" pitchFamily="34" charset="-128"/>
            </a:endParaRPr>
          </a:p>
        </p:txBody>
      </p:sp>
      <p:sp>
        <p:nvSpPr>
          <p:cNvPr id="38919" name="Rectangle 4"/>
          <p:cNvSpPr>
            <a:spLocks noChangeArrowheads="1"/>
          </p:cNvSpPr>
          <p:nvPr/>
        </p:nvSpPr>
        <p:spPr bwMode="auto">
          <a:xfrm>
            <a:off x="6648450" y="2762250"/>
            <a:ext cx="24955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a:solidFill>
                  <a:schemeClr val="tx1"/>
                </a:solidFill>
                <a:latin typeface="Calibri" panose="020F0502020204030204" pitchFamily="34" charset="0"/>
              </a:defRPr>
            </a:lvl1pPr>
            <a:lvl2pPr marL="742950" indent="-285750">
              <a:spcBef>
                <a:spcPct val="20000"/>
              </a:spcBef>
              <a:buChar char="–"/>
              <a:defRPr sz="2000">
                <a:solidFill>
                  <a:schemeClr val="tx1"/>
                </a:solidFill>
                <a:latin typeface="Calibri" panose="020F0502020204030204" pitchFamily="34" charset="0"/>
              </a:defRPr>
            </a:lvl2pPr>
            <a:lvl3pPr marL="1143000" indent="-228600">
              <a:spcBef>
                <a:spcPct val="20000"/>
              </a:spcBef>
              <a:buChar char="•"/>
              <a:defRPr>
                <a:solidFill>
                  <a:schemeClr val="tx1"/>
                </a:solidFill>
                <a:latin typeface="Calibri" panose="020F0502020204030204" pitchFamily="34" charset="0"/>
              </a:defRPr>
            </a:lvl3pPr>
            <a:lvl4pPr marL="1600200" indent="-228600">
              <a:spcBef>
                <a:spcPct val="20000"/>
              </a:spcBef>
              <a:buChar char="–"/>
              <a:defRPr sz="1600">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lgn="r">
              <a:spcBef>
                <a:spcPct val="0"/>
              </a:spcBef>
              <a:buFontTx/>
              <a:buNone/>
            </a:pPr>
            <a:r>
              <a:rPr lang="en-US" altLang="en-US" sz="1400" dirty="0" smtClean="0">
                <a:solidFill>
                  <a:srgbClr val="808080"/>
                </a:solidFill>
                <a:latin typeface="Trebuchet MS" panose="020B0603020202020204" pitchFamily="34" charset="0"/>
              </a:rPr>
              <a:t>amplification via</a:t>
            </a:r>
            <a:br>
              <a:rPr lang="en-US" altLang="en-US" sz="1400" dirty="0" smtClean="0">
                <a:solidFill>
                  <a:srgbClr val="808080"/>
                </a:solidFill>
                <a:latin typeface="Trebuchet MS" panose="020B0603020202020204" pitchFamily="34" charset="0"/>
              </a:rPr>
            </a:br>
            <a:r>
              <a:rPr lang="en-US" altLang="en-US" sz="1400" dirty="0" smtClean="0">
                <a:solidFill>
                  <a:srgbClr val="808080"/>
                </a:solidFill>
                <a:latin typeface="Trebuchet MS" panose="020B0603020202020204" pitchFamily="34" charset="0"/>
              </a:rPr>
              <a:t>ADfel general campaign</a:t>
            </a:r>
            <a:endParaRPr lang="ro-RO" altLang="en-US" sz="1400" dirty="0">
              <a:solidFill>
                <a:srgbClr val="808080"/>
              </a:solidFill>
              <a:latin typeface="Trebuchet MS" panose="020B0603020202020204" pitchFamily="34" charset="0"/>
            </a:endParaRPr>
          </a:p>
          <a:p>
            <a:pPr algn="r">
              <a:spcBef>
                <a:spcPct val="0"/>
              </a:spcBef>
              <a:buFontTx/>
              <a:buNone/>
            </a:pPr>
            <a:endParaRPr lang="ro-RO" altLang="en-US" sz="1400" dirty="0">
              <a:solidFill>
                <a:srgbClr val="808080"/>
              </a:solidFill>
              <a:latin typeface="Trebuchet MS" panose="020B0603020202020204" pitchFamily="34" charset="0"/>
            </a:endParaRPr>
          </a:p>
          <a:p>
            <a:pPr algn="r">
              <a:spcBef>
                <a:spcPct val="0"/>
              </a:spcBef>
              <a:buFontTx/>
              <a:buNone/>
            </a:pPr>
            <a:r>
              <a:rPr lang="en-US" altLang="en-US" sz="1400" dirty="0" smtClean="0">
                <a:solidFill>
                  <a:srgbClr val="808080"/>
                </a:solidFill>
                <a:latin typeface="Trebuchet MS" panose="020B0603020202020204" pitchFamily="34" charset="0"/>
              </a:rPr>
              <a:t>amplification via</a:t>
            </a:r>
            <a:br>
              <a:rPr lang="en-US" altLang="en-US" sz="1400" dirty="0" smtClean="0">
                <a:solidFill>
                  <a:srgbClr val="808080"/>
                </a:solidFill>
                <a:latin typeface="Trebuchet MS" panose="020B0603020202020204" pitchFamily="34" charset="0"/>
              </a:rPr>
            </a:br>
            <a:r>
              <a:rPr lang="en-US" altLang="en-US" sz="1400" dirty="0" smtClean="0">
                <a:solidFill>
                  <a:srgbClr val="808080"/>
                </a:solidFill>
                <a:latin typeface="Trebuchet MS" panose="020B0603020202020204" pitchFamily="34" charset="0"/>
              </a:rPr>
              <a:t>buzz, social networks</a:t>
            </a:r>
            <a:endParaRPr lang="ro-RO" altLang="en-US" sz="1400" dirty="0">
              <a:solidFill>
                <a:srgbClr val="808080"/>
              </a:solidFill>
              <a:latin typeface="Trebuchet MS" panose="020B0603020202020204" pitchFamily="34" charset="0"/>
            </a:endParaRPr>
          </a:p>
          <a:p>
            <a:pPr algn="r">
              <a:spcBef>
                <a:spcPct val="0"/>
              </a:spcBef>
              <a:buFontTx/>
              <a:buNone/>
            </a:pPr>
            <a:endParaRPr lang="en-US" altLang="en-US" sz="1400" dirty="0">
              <a:solidFill>
                <a:srgbClr val="808080"/>
              </a:solidFill>
              <a:latin typeface="Trebuchet MS" panose="020B0603020202020204" pitchFamily="34" charset="0"/>
            </a:endParaRPr>
          </a:p>
          <a:p>
            <a:pPr algn="r">
              <a:spcBef>
                <a:spcPct val="0"/>
              </a:spcBef>
              <a:buFontTx/>
              <a:buNone/>
            </a:pPr>
            <a:endParaRPr lang="en-US" altLang="en-US" sz="1400" dirty="0">
              <a:solidFill>
                <a:srgbClr val="808080"/>
              </a:solidFill>
              <a:latin typeface="Trebuchet MS" panose="020B0603020202020204" pitchFamily="34" charset="0"/>
            </a:endParaRPr>
          </a:p>
        </p:txBody>
      </p:sp>
      <p:sp>
        <p:nvSpPr>
          <p:cNvPr id="38920" name="Rectangle 4"/>
          <p:cNvSpPr>
            <a:spLocks noChangeArrowheads="1"/>
          </p:cNvSpPr>
          <p:nvPr/>
        </p:nvSpPr>
        <p:spPr bwMode="auto">
          <a:xfrm>
            <a:off x="1568450" y="0"/>
            <a:ext cx="6172200"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a:solidFill>
                  <a:schemeClr val="tx1"/>
                </a:solidFill>
                <a:latin typeface="Calibri" panose="020F0502020204030204" pitchFamily="34" charset="0"/>
              </a:defRPr>
            </a:lvl1pPr>
            <a:lvl2pPr marL="742950" indent="-285750">
              <a:spcBef>
                <a:spcPct val="20000"/>
              </a:spcBef>
              <a:buChar char="–"/>
              <a:defRPr sz="2000">
                <a:solidFill>
                  <a:schemeClr val="tx1"/>
                </a:solidFill>
                <a:latin typeface="Calibri" panose="020F0502020204030204" pitchFamily="34" charset="0"/>
              </a:defRPr>
            </a:lvl2pPr>
            <a:lvl3pPr marL="1143000" indent="-228600">
              <a:spcBef>
                <a:spcPct val="20000"/>
              </a:spcBef>
              <a:buChar char="•"/>
              <a:defRPr>
                <a:solidFill>
                  <a:schemeClr val="tx1"/>
                </a:solidFill>
                <a:latin typeface="Calibri" panose="020F0502020204030204" pitchFamily="34" charset="0"/>
              </a:defRPr>
            </a:lvl3pPr>
            <a:lvl4pPr marL="1600200" indent="-228600">
              <a:spcBef>
                <a:spcPct val="20000"/>
              </a:spcBef>
              <a:buChar char="–"/>
              <a:defRPr sz="1600">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lgn="ctr" eaLnBrk="1" hangingPunct="1">
              <a:spcBef>
                <a:spcPct val="0"/>
              </a:spcBef>
              <a:buFontTx/>
              <a:buNone/>
            </a:pPr>
            <a:r>
              <a:rPr lang="en-US" altLang="en-US" sz="2800" b="1" dirty="0" smtClean="0">
                <a:solidFill>
                  <a:srgbClr val="FFFFFF"/>
                </a:solidFill>
                <a:latin typeface="Trebuchet MS" panose="020B0603020202020204" pitchFamily="34" charset="0"/>
              </a:rPr>
              <a:t>Dedicated brand promotion</a:t>
            </a:r>
            <a:endParaRPr lang="en-US" altLang="en-US" sz="2800" b="1" dirty="0">
              <a:solidFill>
                <a:srgbClr val="FFFFFF"/>
              </a:solidFill>
              <a:latin typeface="Trebuchet MS" panose="020B0603020202020204" pitchFamily="34" charset="0"/>
            </a:endParaRPr>
          </a:p>
        </p:txBody>
      </p:sp>
      <p:pic>
        <p:nvPicPr>
          <p:cNvPr id="38921" name="Picture 9" descr="ADfel_logo_TRANSPAREN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08445" y="855945"/>
            <a:ext cx="10064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ross 9"/>
          <p:cNvSpPr/>
          <p:nvPr/>
        </p:nvSpPr>
        <p:spPr bwMode="auto">
          <a:xfrm>
            <a:off x="4468813" y="1038225"/>
            <a:ext cx="434975" cy="434975"/>
          </a:xfrm>
          <a:prstGeom prst="plus">
            <a:avLst>
              <a:gd name="adj" fmla="val 41326"/>
            </a:avLst>
          </a:prstGeom>
          <a:ln>
            <a:headEnd type="none" w="med" len="med"/>
            <a:tailEnd type="none" w="med" len="med"/>
          </a:ln>
          <a:extLst/>
        </p:spPr>
        <p:style>
          <a:lnRef idx="2">
            <a:schemeClr val="accent3"/>
          </a:lnRef>
          <a:fillRef idx="1">
            <a:schemeClr val="lt1"/>
          </a:fillRef>
          <a:effectRef idx="0">
            <a:schemeClr val="accent3"/>
          </a:effectRef>
          <a:fontRef idx="minor">
            <a:schemeClr val="dk1"/>
          </a:fontRef>
        </p:style>
        <p:txBody>
          <a:bodyPr/>
          <a:lstStyle/>
          <a:p>
            <a:pPr eaLnBrk="0" hangingPunct="0">
              <a:defRPr/>
            </a:pPr>
            <a:endParaRPr lang="ro-RO">
              <a:solidFill>
                <a:srgbClr val="000000"/>
              </a:solidFill>
              <a:latin typeface="Arial" charset="0"/>
            </a:endParaRPr>
          </a:p>
        </p:txBody>
      </p:sp>
      <p:sp>
        <p:nvSpPr>
          <p:cNvPr id="11" name="Rectangle 4"/>
          <p:cNvSpPr>
            <a:spLocks noChangeArrowheads="1"/>
          </p:cNvSpPr>
          <p:nvPr/>
        </p:nvSpPr>
        <p:spPr bwMode="auto">
          <a:xfrm>
            <a:off x="2658153" y="841375"/>
            <a:ext cx="1584325" cy="841375"/>
          </a:xfrm>
          <a:prstGeom prst="rect">
            <a:avLst/>
          </a:prstGeom>
          <a:noFill/>
          <a:ln>
            <a:noFill/>
          </a:ln>
          <a:extLst/>
        </p:spPr>
        <p:txBody>
          <a:bodyPr anchor="ctr"/>
          <a:lstStyle>
            <a:lvl1pPr eaLnBrk="0" hangingPunct="0">
              <a:spcBef>
                <a:spcPct val="20000"/>
              </a:spcBef>
              <a:buChar char="•"/>
              <a:defRPr sz="2400">
                <a:solidFill>
                  <a:schemeClr val="tx1"/>
                </a:solidFill>
                <a:latin typeface="Calibri" panose="020F0502020204030204" pitchFamily="34" charset="0"/>
              </a:defRPr>
            </a:lvl1pPr>
            <a:lvl2pPr marL="742950" indent="-285750" eaLnBrk="0" hangingPunct="0">
              <a:spcBef>
                <a:spcPct val="20000"/>
              </a:spcBef>
              <a:buChar char="–"/>
              <a:defRPr sz="2000">
                <a:solidFill>
                  <a:schemeClr val="tx1"/>
                </a:solidFill>
                <a:latin typeface="Calibri" panose="020F0502020204030204" pitchFamily="34" charset="0"/>
              </a:defRPr>
            </a:lvl2pPr>
            <a:lvl3pPr marL="1143000" indent="-228600" eaLnBrk="0" hangingPunct="0">
              <a:spcBef>
                <a:spcPct val="20000"/>
              </a:spcBef>
              <a:buChar char="•"/>
              <a:defRPr>
                <a:solidFill>
                  <a:schemeClr val="tx1"/>
                </a:solidFill>
                <a:latin typeface="Calibri" panose="020F0502020204030204" pitchFamily="34" charset="0"/>
              </a:defRPr>
            </a:lvl3pPr>
            <a:lvl4pPr marL="1600200" indent="-228600" eaLnBrk="0" hangingPunct="0">
              <a:spcBef>
                <a:spcPct val="20000"/>
              </a:spcBef>
              <a:buChar char="–"/>
              <a:defRPr sz="1600">
                <a:solidFill>
                  <a:schemeClr val="tx1"/>
                </a:solidFill>
                <a:latin typeface="Calibri" panose="020F0502020204030204" pitchFamily="34" charset="0"/>
              </a:defRPr>
            </a:lvl4pPr>
            <a:lvl5pPr marL="2057400" indent="-228600" eaLnBrk="0" hangingPunct="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lgn="r" eaLnBrk="1" hangingPunct="1">
              <a:spcBef>
                <a:spcPct val="0"/>
              </a:spcBef>
              <a:buFontTx/>
              <a:buNone/>
            </a:pPr>
            <a:r>
              <a:rPr lang="ro-RO" altLang="en-US" sz="2800" b="1" dirty="0" smtClean="0">
                <a:solidFill>
                  <a:schemeClr val="bg1"/>
                </a:solidFill>
                <a:latin typeface="Trebuchet MS" panose="020B0603020202020204" pitchFamily="34" charset="0"/>
              </a:rPr>
              <a:t>BRAND</a:t>
            </a:r>
            <a:endParaRPr lang="en-US" altLang="en-US" sz="2800" b="1" dirty="0">
              <a:solidFill>
                <a:schemeClr val="bg1"/>
              </a:solidFill>
              <a:latin typeface="Trebuchet MS" panose="020B0603020202020204" pitchFamily="34" charset="0"/>
            </a:endParaRPr>
          </a:p>
        </p:txBody>
      </p:sp>
    </p:spTree>
    <p:extLst>
      <p:ext uri="{BB962C8B-B14F-4D97-AF65-F5344CB8AC3E}">
        <p14:creationId xmlns:p14="http://schemas.microsoft.com/office/powerpoint/2010/main" val="4049961572"/>
      </p:ext>
    </p:extLst>
  </p:cSld>
  <p:clrMapOvr>
    <a:masterClrMapping/>
  </p:clrMapOvr>
  <p:transition spd="slow">
    <p:fade/>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ahom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ahom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ahom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11007</TotalTime>
  <Words>539</Words>
  <Application>Microsoft Office PowerPoint</Application>
  <PresentationFormat>On-screen Show (4:3)</PresentationFormat>
  <Paragraphs>110</Paragraphs>
  <Slides>17</Slides>
  <Notes>3</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17</vt:i4>
      </vt:variant>
    </vt:vector>
  </HeadingPairs>
  <TitlesOfParts>
    <vt:vector size="26" baseType="lpstr">
      <vt:lpstr>ＭＳ Ｐゴシック</vt:lpstr>
      <vt:lpstr>ＭＳ Ｐゴシック</vt:lpstr>
      <vt:lpstr>Arial</vt:lpstr>
      <vt:lpstr>Calibri</vt:lpstr>
      <vt:lpstr>Tahoma</vt:lpstr>
      <vt:lpstr>Trebuchet MS</vt:lpstr>
      <vt:lpstr>Default Design</vt:lpstr>
      <vt:lpstr>2_Default Design</vt:lpstr>
      <vt:lpstr>3_Default Design</vt:lpstr>
      <vt:lpstr>PowerPoint Presentation</vt:lpstr>
      <vt:lpstr>What is ADfel?</vt:lpstr>
      <vt:lpstr>PowerPoint Presentation</vt:lpstr>
      <vt:lpstr>What happens at ADfel?</vt:lpstr>
      <vt:lpstr>What is the target?</vt:lpstr>
      <vt:lpstr>What brands came to ADfel? / selection</vt:lpstr>
      <vt:lpstr>Where is ADfel held?</vt:lpstr>
      <vt:lpstr>Why activate at ADfel?</vt:lpstr>
      <vt:lpstr>PowerPoint Presentation</vt:lpstr>
      <vt:lpstr>How do I participate at ADfel?</vt:lpstr>
      <vt:lpstr>Dedicated media campaign for the brand at ADfel</vt:lpstr>
      <vt:lpstr>Dedicated media campaign for the brand at ADfel: details</vt:lpstr>
      <vt:lpstr>PowerPoint Presentation</vt:lpstr>
      <vt:lpstr>PowerPoint Presentation</vt:lpstr>
      <vt:lpstr>PowerPoint Presentation</vt:lpstr>
      <vt:lpstr>PowerPoint Presentation</vt:lpstr>
      <vt:lpstr>About the organisers: IQads</vt:lpstr>
    </vt:vector>
  </TitlesOfParts>
  <Company>Grup R.C.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IQads</dc:creator>
  <cp:keywords>ADfel;2011</cp:keywords>
  <cp:lastModifiedBy>Marin Preda, IQads + SMARK</cp:lastModifiedBy>
  <cp:revision>334</cp:revision>
  <dcterms:created xsi:type="dcterms:W3CDTF">2010-05-17T16:47:43Z</dcterms:created>
  <dcterms:modified xsi:type="dcterms:W3CDTF">2014-08-01T12:41:52Z</dcterms:modified>
</cp:coreProperties>
</file>