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7300"/>
    <a:srgbClr val="FF6600"/>
    <a:srgbClr val="5F5F5F"/>
    <a:srgbClr val="3333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8157" autoAdjust="0"/>
  </p:normalViewPr>
  <p:slideViewPr>
    <p:cSldViewPr>
      <p:cViewPr varScale="1">
        <p:scale>
          <a:sx n="82" d="100"/>
          <a:sy n="82" d="100"/>
        </p:scale>
        <p:origin x="143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3328"/>
    </p:cViewPr>
  </p:sorter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5732FD-CFF0-4866-A303-D51989248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088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10435</TotalTime>
  <Words>625</Words>
  <Application>Microsoft Office PowerPoint</Application>
  <PresentationFormat>On-screen Show (4:3)</PresentationFormat>
  <Paragraphs>227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Tahoma</vt:lpstr>
      <vt:lpstr>Trebuchet MS</vt:lpstr>
      <vt:lpstr>Default Design</vt:lpstr>
      <vt:lpstr>1_Default Design</vt:lpstr>
      <vt:lpstr>3_Default Design</vt:lpstr>
      <vt:lpstr>2_Default Design</vt:lpstr>
      <vt:lpstr>PowerPoint Presentation</vt:lpstr>
      <vt:lpstr>Ce e ADfel</vt:lpstr>
      <vt:lpstr>PowerPoint Presentation</vt:lpstr>
      <vt:lpstr>Ce se întâmplă la ADfel</vt:lpstr>
      <vt:lpstr>Ce public vine la ADfel</vt:lpstr>
      <vt:lpstr>Ce branduri au venit la ADfel / selecție</vt:lpstr>
      <vt:lpstr>Unde se ține ADfel?</vt:lpstr>
      <vt:lpstr>De ce să activez la ADfel?</vt:lpstr>
      <vt:lpstr>PowerPoint Presentation</vt:lpstr>
      <vt:lpstr>Campania media dedicată BrandX</vt:lpstr>
      <vt:lpstr>Campania media dedicată BrandX: detalii</vt:lpstr>
      <vt:lpstr>Campania media dedicată BrandX: canale</vt:lpstr>
      <vt:lpstr>Campania media dedicată BrandX: canale</vt:lpstr>
      <vt:lpstr>Reach cumulat al BrandX, in asociere cu ADfel</vt:lpstr>
      <vt:lpstr>Bugetul </vt:lpstr>
      <vt:lpstr>PowerPoint Presentation</vt:lpstr>
      <vt:lpstr>Mai multe resurse ADfel</vt:lpstr>
      <vt:lpstr>PowerPoint Presentation</vt:lpstr>
      <vt:lpstr>PowerPoint Presentation</vt:lpstr>
      <vt:lpstr>PowerPoint Presentation</vt:lpstr>
      <vt:lpstr>Tehnic: formate de campanie dedicată</vt:lpstr>
      <vt:lpstr>Tehnic: Coordonate Fabrica</vt:lpstr>
      <vt:lpstr>PowerPoint Presentation</vt:lpstr>
    </vt:vector>
  </TitlesOfParts>
  <Company>Grup R.C.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ADfel</dc:title>
  <dc:creator>IQads</dc:creator>
  <cp:lastModifiedBy>Marin Preda</cp:lastModifiedBy>
  <cp:revision>474</cp:revision>
  <dcterms:created xsi:type="dcterms:W3CDTF">2010-05-17T16:47:43Z</dcterms:created>
  <dcterms:modified xsi:type="dcterms:W3CDTF">2014-08-19T09:58:25Z</dcterms:modified>
</cp:coreProperties>
</file>